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CCD383-7E04-4870-B8C5-41A968CB1F0C}" v="425" dt="2024-01-15T14:29:53.3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0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8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greaves, Al" userId="5ceb054f-71a7-4d1b-a7cd-c0a1468bc141" providerId="ADAL" clId="{62CCD383-7E04-4870-B8C5-41A968CB1F0C}"/>
    <pc:docChg chg="undo custSel addSld delSld modSld">
      <pc:chgData name="Hargreaves, Al" userId="5ceb054f-71a7-4d1b-a7cd-c0a1468bc141" providerId="ADAL" clId="{62CCD383-7E04-4870-B8C5-41A968CB1F0C}" dt="2024-01-15T14:36:48.364" v="2754" actId="1076"/>
      <pc:docMkLst>
        <pc:docMk/>
      </pc:docMkLst>
      <pc:sldChg chg="del">
        <pc:chgData name="Hargreaves, Al" userId="5ceb054f-71a7-4d1b-a7cd-c0a1468bc141" providerId="ADAL" clId="{62CCD383-7E04-4870-B8C5-41A968CB1F0C}" dt="2024-01-10T10:27:46.825" v="496" actId="47"/>
        <pc:sldMkLst>
          <pc:docMk/>
          <pc:sldMk cId="3224692466" sldId="257"/>
        </pc:sldMkLst>
      </pc:sldChg>
      <pc:sldChg chg="del">
        <pc:chgData name="Hargreaves, Al" userId="5ceb054f-71a7-4d1b-a7cd-c0a1468bc141" providerId="ADAL" clId="{62CCD383-7E04-4870-B8C5-41A968CB1F0C}" dt="2024-01-10T10:27:46.825" v="496" actId="47"/>
        <pc:sldMkLst>
          <pc:docMk/>
          <pc:sldMk cId="2971891812" sldId="258"/>
        </pc:sldMkLst>
      </pc:sldChg>
      <pc:sldChg chg="addSp delSp modSp new mod">
        <pc:chgData name="Hargreaves, Al" userId="5ceb054f-71a7-4d1b-a7cd-c0a1468bc141" providerId="ADAL" clId="{62CCD383-7E04-4870-B8C5-41A968CB1F0C}" dt="2024-01-15T14:36:48.364" v="2754" actId="1076"/>
        <pc:sldMkLst>
          <pc:docMk/>
          <pc:sldMk cId="3713881648" sldId="259"/>
        </pc:sldMkLst>
        <pc:spChg chg="mod">
          <ac:chgData name="Hargreaves, Al" userId="5ceb054f-71a7-4d1b-a7cd-c0a1468bc141" providerId="ADAL" clId="{62CCD383-7E04-4870-B8C5-41A968CB1F0C}" dt="2024-01-10T15:08:57.154" v="1183" actId="1076"/>
          <ac:spMkLst>
            <pc:docMk/>
            <pc:sldMk cId="3713881648" sldId="259"/>
            <ac:spMk id="2" creationId="{E5A9A154-BC02-0E4C-1D13-26BE19C7B4CC}"/>
          </ac:spMkLst>
        </pc:spChg>
        <pc:spChg chg="add mod">
          <ac:chgData name="Hargreaves, Al" userId="5ceb054f-71a7-4d1b-a7cd-c0a1468bc141" providerId="ADAL" clId="{62CCD383-7E04-4870-B8C5-41A968CB1F0C}" dt="2024-01-15T11:28:33.232" v="1960"/>
          <ac:spMkLst>
            <pc:docMk/>
            <pc:sldMk cId="3713881648" sldId="259"/>
            <ac:spMk id="3" creationId="{544F6B24-661B-D5DF-105E-C76F87022CAA}"/>
          </ac:spMkLst>
        </pc:spChg>
        <pc:spChg chg="del">
          <ac:chgData name="Hargreaves, Al" userId="5ceb054f-71a7-4d1b-a7cd-c0a1468bc141" providerId="ADAL" clId="{62CCD383-7E04-4870-B8C5-41A968CB1F0C}" dt="2024-01-10T09:35:02.270" v="2" actId="478"/>
          <ac:spMkLst>
            <pc:docMk/>
            <pc:sldMk cId="3713881648" sldId="259"/>
            <ac:spMk id="3" creationId="{BD5DE6FF-F9D6-104E-726D-ED485C79B475}"/>
          </ac:spMkLst>
        </pc:spChg>
        <pc:spChg chg="del mod">
          <ac:chgData name="Hargreaves, Al" userId="5ceb054f-71a7-4d1b-a7cd-c0a1468bc141" providerId="ADAL" clId="{62CCD383-7E04-4870-B8C5-41A968CB1F0C}" dt="2024-01-10T09:42:11.185" v="21" actId="478"/>
          <ac:spMkLst>
            <pc:docMk/>
            <pc:sldMk cId="3713881648" sldId="259"/>
            <ac:spMk id="5" creationId="{3CC8A4F3-496D-2EB7-226F-108C3AF996A9}"/>
          </ac:spMkLst>
        </pc:spChg>
        <pc:spChg chg="mod">
          <ac:chgData name="Hargreaves, Al" userId="5ceb054f-71a7-4d1b-a7cd-c0a1468bc141" providerId="ADAL" clId="{62CCD383-7E04-4870-B8C5-41A968CB1F0C}" dt="2024-01-10T09:35:16.737" v="5"/>
          <ac:spMkLst>
            <pc:docMk/>
            <pc:sldMk cId="3713881648" sldId="259"/>
            <ac:spMk id="6" creationId="{42E1F8AC-E838-2527-4F35-0DA079794880}"/>
          </ac:spMkLst>
        </pc:spChg>
        <pc:spChg chg="mod">
          <ac:chgData name="Hargreaves, Al" userId="5ceb054f-71a7-4d1b-a7cd-c0a1468bc141" providerId="ADAL" clId="{62CCD383-7E04-4870-B8C5-41A968CB1F0C}" dt="2024-01-10T09:41:28.956" v="16" actId="1076"/>
          <ac:spMkLst>
            <pc:docMk/>
            <pc:sldMk cId="3713881648" sldId="259"/>
            <ac:spMk id="7" creationId="{3AC50977-F17D-CA47-BF49-EDA2DFF4F254}"/>
          </ac:spMkLst>
        </pc:spChg>
        <pc:spChg chg="add del mod">
          <ac:chgData name="Hargreaves, Al" userId="5ceb054f-71a7-4d1b-a7cd-c0a1468bc141" providerId="ADAL" clId="{62CCD383-7E04-4870-B8C5-41A968CB1F0C}" dt="2024-01-10T09:48:35.612" v="131" actId="478"/>
          <ac:spMkLst>
            <pc:docMk/>
            <pc:sldMk cId="3713881648" sldId="259"/>
            <ac:spMk id="8" creationId="{53BAC367-8D3F-13D8-6D45-1818570275E0}"/>
          </ac:spMkLst>
        </pc:spChg>
        <pc:spChg chg="add del mod">
          <ac:chgData name="Hargreaves, Al" userId="5ceb054f-71a7-4d1b-a7cd-c0a1468bc141" providerId="ADAL" clId="{62CCD383-7E04-4870-B8C5-41A968CB1F0C}" dt="2024-01-10T09:50:14.839" v="171" actId="478"/>
          <ac:spMkLst>
            <pc:docMk/>
            <pc:sldMk cId="3713881648" sldId="259"/>
            <ac:spMk id="9" creationId="{9007949D-E8A1-CF31-D965-519D2722EEAC}"/>
          </ac:spMkLst>
        </pc:spChg>
        <pc:spChg chg="add del mod">
          <ac:chgData name="Hargreaves, Al" userId="5ceb054f-71a7-4d1b-a7cd-c0a1468bc141" providerId="ADAL" clId="{62CCD383-7E04-4870-B8C5-41A968CB1F0C}" dt="2024-01-10T09:48:56.108" v="136" actId="478"/>
          <ac:spMkLst>
            <pc:docMk/>
            <pc:sldMk cId="3713881648" sldId="259"/>
            <ac:spMk id="14" creationId="{1C75DBE6-345E-E401-83FE-F53480F5468F}"/>
          </ac:spMkLst>
        </pc:spChg>
        <pc:spChg chg="add mod">
          <ac:chgData name="Hargreaves, Al" userId="5ceb054f-71a7-4d1b-a7cd-c0a1468bc141" providerId="ADAL" clId="{62CCD383-7E04-4870-B8C5-41A968CB1F0C}" dt="2024-01-12T13:58:17.518" v="1873" actId="164"/>
          <ac:spMkLst>
            <pc:docMk/>
            <pc:sldMk cId="3713881648" sldId="259"/>
            <ac:spMk id="14" creationId="{C6713992-BD42-A6BB-6959-EE65E688F216}"/>
          </ac:spMkLst>
        </pc:spChg>
        <pc:spChg chg="add mod">
          <ac:chgData name="Hargreaves, Al" userId="5ceb054f-71a7-4d1b-a7cd-c0a1468bc141" providerId="ADAL" clId="{62CCD383-7E04-4870-B8C5-41A968CB1F0C}" dt="2024-01-11T14:16:12.944" v="1245" actId="14100"/>
          <ac:spMkLst>
            <pc:docMk/>
            <pc:sldMk cId="3713881648" sldId="259"/>
            <ac:spMk id="15" creationId="{04ECBA74-459D-1482-534C-A10000D2039A}"/>
          </ac:spMkLst>
        </pc:spChg>
        <pc:spChg chg="add mod">
          <ac:chgData name="Hargreaves, Al" userId="5ceb054f-71a7-4d1b-a7cd-c0a1468bc141" providerId="ADAL" clId="{62CCD383-7E04-4870-B8C5-41A968CB1F0C}" dt="2024-01-12T14:04:22.912" v="1880" actId="1076"/>
          <ac:spMkLst>
            <pc:docMk/>
            <pc:sldMk cId="3713881648" sldId="259"/>
            <ac:spMk id="17" creationId="{C0E600D9-03D1-2863-E16A-C71E859A8A9F}"/>
          </ac:spMkLst>
        </pc:spChg>
        <pc:spChg chg="add mod">
          <ac:chgData name="Hargreaves, Al" userId="5ceb054f-71a7-4d1b-a7cd-c0a1468bc141" providerId="ADAL" clId="{62CCD383-7E04-4870-B8C5-41A968CB1F0C}" dt="2024-01-12T14:04:17.435" v="1879" actId="1076"/>
          <ac:spMkLst>
            <pc:docMk/>
            <pc:sldMk cId="3713881648" sldId="259"/>
            <ac:spMk id="18" creationId="{13955277-B088-AB88-996C-710CA6AE2738}"/>
          </ac:spMkLst>
        </pc:spChg>
        <pc:spChg chg="add del mod">
          <ac:chgData name="Hargreaves, Al" userId="5ceb054f-71a7-4d1b-a7cd-c0a1468bc141" providerId="ADAL" clId="{62CCD383-7E04-4870-B8C5-41A968CB1F0C}" dt="2024-01-10T09:53:11.200" v="248" actId="478"/>
          <ac:spMkLst>
            <pc:docMk/>
            <pc:sldMk cId="3713881648" sldId="259"/>
            <ac:spMk id="18" creationId="{D8C2D7C9-9815-097E-ABC1-534B6A0D0FA2}"/>
          </ac:spMkLst>
        </pc:spChg>
        <pc:spChg chg="add del mod">
          <ac:chgData name="Hargreaves, Al" userId="5ceb054f-71a7-4d1b-a7cd-c0a1468bc141" providerId="ADAL" clId="{62CCD383-7E04-4870-B8C5-41A968CB1F0C}" dt="2024-01-10T09:53:13.184" v="249" actId="478"/>
          <ac:spMkLst>
            <pc:docMk/>
            <pc:sldMk cId="3713881648" sldId="259"/>
            <ac:spMk id="20" creationId="{9065EA0A-A015-6E16-A2FE-C0797E6FF24F}"/>
          </ac:spMkLst>
        </pc:spChg>
        <pc:spChg chg="add mod">
          <ac:chgData name="Hargreaves, Al" userId="5ceb054f-71a7-4d1b-a7cd-c0a1468bc141" providerId="ADAL" clId="{62CCD383-7E04-4870-B8C5-41A968CB1F0C}" dt="2024-01-12T13:58:17.518" v="1873" actId="164"/>
          <ac:spMkLst>
            <pc:docMk/>
            <pc:sldMk cId="3713881648" sldId="259"/>
            <ac:spMk id="20" creationId="{E6F912B9-C192-0BFD-5D6D-373663970A75}"/>
          </ac:spMkLst>
        </pc:spChg>
        <pc:spChg chg="add del mod">
          <ac:chgData name="Hargreaves, Al" userId="5ceb054f-71a7-4d1b-a7cd-c0a1468bc141" providerId="ADAL" clId="{62CCD383-7E04-4870-B8C5-41A968CB1F0C}" dt="2024-01-12T13:58:25.919" v="1875" actId="478"/>
          <ac:spMkLst>
            <pc:docMk/>
            <pc:sldMk cId="3713881648" sldId="259"/>
            <ac:spMk id="21" creationId="{10C82915-3F3C-91A0-69C0-2AD6D59F4247}"/>
          </ac:spMkLst>
        </pc:spChg>
        <pc:spChg chg="add del mod topLvl">
          <ac:chgData name="Hargreaves, Al" userId="5ceb054f-71a7-4d1b-a7cd-c0a1468bc141" providerId="ADAL" clId="{62CCD383-7E04-4870-B8C5-41A968CB1F0C}" dt="2024-01-10T09:50:24.648" v="179" actId="478"/>
          <ac:spMkLst>
            <pc:docMk/>
            <pc:sldMk cId="3713881648" sldId="259"/>
            <ac:spMk id="23" creationId="{6F9F1AD8-FA23-3559-3535-84800B654CDF}"/>
          </ac:spMkLst>
        </pc:spChg>
        <pc:spChg chg="add mod">
          <ac:chgData name="Hargreaves, Al" userId="5ceb054f-71a7-4d1b-a7cd-c0a1468bc141" providerId="ADAL" clId="{62CCD383-7E04-4870-B8C5-41A968CB1F0C}" dt="2024-01-10T09:56:50.714" v="394" actId="1038"/>
          <ac:spMkLst>
            <pc:docMk/>
            <pc:sldMk cId="3713881648" sldId="259"/>
            <ac:spMk id="25" creationId="{A95DA213-5891-E140-E9C5-997D2BA1094F}"/>
          </ac:spMkLst>
        </pc:spChg>
        <pc:spChg chg="add mod">
          <ac:chgData name="Hargreaves, Al" userId="5ceb054f-71a7-4d1b-a7cd-c0a1468bc141" providerId="ADAL" clId="{62CCD383-7E04-4870-B8C5-41A968CB1F0C}" dt="2024-01-10T09:56:41.603" v="373" actId="1038"/>
          <ac:spMkLst>
            <pc:docMk/>
            <pc:sldMk cId="3713881648" sldId="259"/>
            <ac:spMk id="26" creationId="{57167B26-92C4-AF12-4001-7176E4AD0B0B}"/>
          </ac:spMkLst>
        </pc:spChg>
        <pc:spChg chg="add mod">
          <ac:chgData name="Hargreaves, Al" userId="5ceb054f-71a7-4d1b-a7cd-c0a1468bc141" providerId="ADAL" clId="{62CCD383-7E04-4870-B8C5-41A968CB1F0C}" dt="2024-01-10T09:57:06.479" v="416" actId="1037"/>
          <ac:spMkLst>
            <pc:docMk/>
            <pc:sldMk cId="3713881648" sldId="259"/>
            <ac:spMk id="27" creationId="{1CB444D8-4F5F-CB23-324C-57EFA8376B03}"/>
          </ac:spMkLst>
        </pc:spChg>
        <pc:spChg chg="add mod">
          <ac:chgData name="Hargreaves, Al" userId="5ceb054f-71a7-4d1b-a7cd-c0a1468bc141" providerId="ADAL" clId="{62CCD383-7E04-4870-B8C5-41A968CB1F0C}" dt="2024-01-10T09:57:19.538" v="419" actId="1076"/>
          <ac:spMkLst>
            <pc:docMk/>
            <pc:sldMk cId="3713881648" sldId="259"/>
            <ac:spMk id="28" creationId="{5632EAA4-B9C3-5B99-8A25-F9FDBAEBFFC3}"/>
          </ac:spMkLst>
        </pc:spChg>
        <pc:spChg chg="add mod">
          <ac:chgData name="Hargreaves, Al" userId="5ceb054f-71a7-4d1b-a7cd-c0a1468bc141" providerId="ADAL" clId="{62CCD383-7E04-4870-B8C5-41A968CB1F0C}" dt="2024-01-10T09:57:28.429" v="421" actId="14100"/>
          <ac:spMkLst>
            <pc:docMk/>
            <pc:sldMk cId="3713881648" sldId="259"/>
            <ac:spMk id="29" creationId="{7560046B-524B-3F41-67B4-76AD291512E4}"/>
          </ac:spMkLst>
        </pc:spChg>
        <pc:spChg chg="add mod">
          <ac:chgData name="Hargreaves, Al" userId="5ceb054f-71a7-4d1b-a7cd-c0a1468bc141" providerId="ADAL" clId="{62CCD383-7E04-4870-B8C5-41A968CB1F0C}" dt="2024-01-11T14:17:37.591" v="1264" actId="14100"/>
          <ac:spMkLst>
            <pc:docMk/>
            <pc:sldMk cId="3713881648" sldId="259"/>
            <ac:spMk id="30" creationId="{284C2A49-A7B7-2D82-274B-01D3DAD58579}"/>
          </ac:spMkLst>
        </pc:spChg>
        <pc:spChg chg="add mod">
          <ac:chgData name="Hargreaves, Al" userId="5ceb054f-71a7-4d1b-a7cd-c0a1468bc141" providerId="ADAL" clId="{62CCD383-7E04-4870-B8C5-41A968CB1F0C}" dt="2024-01-15T14:36:48.364" v="2754" actId="1076"/>
          <ac:spMkLst>
            <pc:docMk/>
            <pc:sldMk cId="3713881648" sldId="259"/>
            <ac:spMk id="33" creationId="{124E4C32-1222-926B-6DE0-BEA06354DDF4}"/>
          </ac:spMkLst>
        </pc:spChg>
        <pc:spChg chg="add mod">
          <ac:chgData name="Hargreaves, Al" userId="5ceb054f-71a7-4d1b-a7cd-c0a1468bc141" providerId="ADAL" clId="{62CCD383-7E04-4870-B8C5-41A968CB1F0C}" dt="2024-01-12T13:57:51.719" v="1863" actId="571"/>
          <ac:spMkLst>
            <pc:docMk/>
            <pc:sldMk cId="3713881648" sldId="259"/>
            <ac:spMk id="42" creationId="{17C8F471-5DEE-4906-9D24-31739A34E454}"/>
          </ac:spMkLst>
        </pc:spChg>
        <pc:spChg chg="add mod">
          <ac:chgData name="Hargreaves, Al" userId="5ceb054f-71a7-4d1b-a7cd-c0a1468bc141" providerId="ADAL" clId="{62CCD383-7E04-4870-B8C5-41A968CB1F0C}" dt="2024-01-12T13:57:51.719" v="1863" actId="571"/>
          <ac:spMkLst>
            <pc:docMk/>
            <pc:sldMk cId="3713881648" sldId="259"/>
            <ac:spMk id="43" creationId="{F5D73661-EFB0-EE0D-02F0-8429359D689A}"/>
          </ac:spMkLst>
        </pc:spChg>
        <pc:spChg chg="add mod">
          <ac:chgData name="Hargreaves, Al" userId="5ceb054f-71a7-4d1b-a7cd-c0a1468bc141" providerId="ADAL" clId="{62CCD383-7E04-4870-B8C5-41A968CB1F0C}" dt="2024-01-12T14:04:37.530" v="1881" actId="1076"/>
          <ac:spMkLst>
            <pc:docMk/>
            <pc:sldMk cId="3713881648" sldId="259"/>
            <ac:spMk id="49" creationId="{F19D2C9A-3D4D-E545-B662-070FB4C39FBF}"/>
          </ac:spMkLst>
        </pc:spChg>
        <pc:spChg chg="add mod">
          <ac:chgData name="Hargreaves, Al" userId="5ceb054f-71a7-4d1b-a7cd-c0a1468bc141" providerId="ADAL" clId="{62CCD383-7E04-4870-B8C5-41A968CB1F0C}" dt="2024-01-12T13:58:08.713" v="1872" actId="571"/>
          <ac:spMkLst>
            <pc:docMk/>
            <pc:sldMk cId="3713881648" sldId="259"/>
            <ac:spMk id="53" creationId="{9D3E91AA-15FD-8A72-C99C-182CF669D902}"/>
          </ac:spMkLst>
        </pc:spChg>
        <pc:grpChg chg="add del mod">
          <ac:chgData name="Hargreaves, Al" userId="5ceb054f-71a7-4d1b-a7cd-c0a1468bc141" providerId="ADAL" clId="{62CCD383-7E04-4870-B8C5-41A968CB1F0C}" dt="2024-01-10T09:44:09.461" v="27" actId="478"/>
          <ac:grpSpMkLst>
            <pc:docMk/>
            <pc:sldMk cId="3713881648" sldId="259"/>
            <ac:grpSpMk id="4" creationId="{837278F0-C2A2-70D3-938B-C1FA9C551A31}"/>
          </ac:grpSpMkLst>
        </pc:grpChg>
        <pc:grpChg chg="add mod">
          <ac:chgData name="Hargreaves, Al" userId="5ceb054f-71a7-4d1b-a7cd-c0a1468bc141" providerId="ADAL" clId="{62CCD383-7E04-4870-B8C5-41A968CB1F0C}" dt="2024-01-15T14:36:15.663" v="2751" actId="1076"/>
          <ac:grpSpMkLst>
            <pc:docMk/>
            <pc:sldMk cId="3713881648" sldId="259"/>
            <ac:grpSpMk id="12" creationId="{9321E0E9-816D-CF62-F9AC-BDD880376B95}"/>
          </ac:grpSpMkLst>
        </pc:grpChg>
        <pc:grpChg chg="add mod">
          <ac:chgData name="Hargreaves, Al" userId="5ceb054f-71a7-4d1b-a7cd-c0a1468bc141" providerId="ADAL" clId="{62CCD383-7E04-4870-B8C5-41A968CB1F0C}" dt="2024-01-10T09:48:45.579" v="133"/>
          <ac:grpSpMkLst>
            <pc:docMk/>
            <pc:sldMk cId="3713881648" sldId="259"/>
            <ac:grpSpMk id="13" creationId="{D0B440DC-A4F9-EE72-42F8-49AF734575C0}"/>
          </ac:grpSpMkLst>
        </pc:grpChg>
        <pc:grpChg chg="add del mod">
          <ac:chgData name="Hargreaves, Al" userId="5ceb054f-71a7-4d1b-a7cd-c0a1468bc141" providerId="ADAL" clId="{62CCD383-7E04-4870-B8C5-41A968CB1F0C}" dt="2024-01-10T09:53:13.184" v="249" actId="478"/>
          <ac:grpSpMkLst>
            <pc:docMk/>
            <pc:sldMk cId="3713881648" sldId="259"/>
            <ac:grpSpMk id="17" creationId="{90883A88-8A6F-151D-0662-A64F813ADD0D}"/>
          </ac:grpSpMkLst>
        </pc:grpChg>
        <pc:grpChg chg="add del mod">
          <ac:chgData name="Hargreaves, Al" userId="5ceb054f-71a7-4d1b-a7cd-c0a1468bc141" providerId="ADAL" clId="{62CCD383-7E04-4870-B8C5-41A968CB1F0C}" dt="2024-01-10T09:50:24.648" v="179" actId="478"/>
          <ac:grpSpMkLst>
            <pc:docMk/>
            <pc:sldMk cId="3713881648" sldId="259"/>
            <ac:grpSpMk id="21" creationId="{1E3DDC78-C32A-84BB-8BD9-2FB5B60DD729}"/>
          </ac:grpSpMkLst>
        </pc:grpChg>
        <pc:grpChg chg="add mod topLvl">
          <ac:chgData name="Hargreaves, Al" userId="5ceb054f-71a7-4d1b-a7cd-c0a1468bc141" providerId="ADAL" clId="{62CCD383-7E04-4870-B8C5-41A968CB1F0C}" dt="2024-01-15T14:36:06.900" v="2749" actId="1076"/>
          <ac:grpSpMkLst>
            <pc:docMk/>
            <pc:sldMk cId="3713881648" sldId="259"/>
            <ac:grpSpMk id="22" creationId="{FCB3822E-FE75-9375-AE91-E74BA4B26860}"/>
          </ac:grpSpMkLst>
        </pc:grpChg>
        <pc:grpChg chg="add mod">
          <ac:chgData name="Hargreaves, Al" userId="5ceb054f-71a7-4d1b-a7cd-c0a1468bc141" providerId="ADAL" clId="{62CCD383-7E04-4870-B8C5-41A968CB1F0C}" dt="2024-01-10T09:50:18.118" v="172"/>
          <ac:grpSpMkLst>
            <pc:docMk/>
            <pc:sldMk cId="3713881648" sldId="259"/>
            <ac:grpSpMk id="24" creationId="{6AE91ACF-4722-BA89-ECFE-2933FFCD2E66}"/>
          </ac:grpSpMkLst>
        </pc:grpChg>
        <pc:grpChg chg="add mod">
          <ac:chgData name="Hargreaves, Al" userId="5ceb054f-71a7-4d1b-a7cd-c0a1468bc141" providerId="ADAL" clId="{62CCD383-7E04-4870-B8C5-41A968CB1F0C}" dt="2024-01-12T13:57:51.169" v="1862" actId="164"/>
          <ac:grpSpMkLst>
            <pc:docMk/>
            <pc:sldMk cId="3713881648" sldId="259"/>
            <ac:grpSpMk id="48" creationId="{CEF21EB6-CC32-FDAD-51D6-7673D9DBCDC1}"/>
          </ac:grpSpMkLst>
        </pc:grpChg>
        <pc:grpChg chg="add mod">
          <ac:chgData name="Hargreaves, Al" userId="5ceb054f-71a7-4d1b-a7cd-c0a1468bc141" providerId="ADAL" clId="{62CCD383-7E04-4870-B8C5-41A968CB1F0C}" dt="2024-01-15T14:36:23.897" v="2753" actId="1076"/>
          <ac:grpSpMkLst>
            <pc:docMk/>
            <pc:sldMk cId="3713881648" sldId="259"/>
            <ac:grpSpMk id="56" creationId="{1E70ADAB-D784-A75C-0EE6-FEFCF9083668}"/>
          </ac:grpSpMkLst>
        </pc:grpChg>
        <pc:graphicFrameChg chg="add del mod modGraphic">
          <ac:chgData name="Hargreaves, Al" userId="5ceb054f-71a7-4d1b-a7cd-c0a1468bc141" providerId="ADAL" clId="{62CCD383-7E04-4870-B8C5-41A968CB1F0C}" dt="2024-01-12T11:49:22.403" v="1652" actId="478"/>
          <ac:graphicFrameMkLst>
            <pc:docMk/>
            <pc:sldMk cId="3713881648" sldId="259"/>
            <ac:graphicFrameMk id="10" creationId="{91DB7D91-3189-5C33-8469-A39817D94B31}"/>
          </ac:graphicFrameMkLst>
        </pc:graphicFrameChg>
        <pc:graphicFrameChg chg="add">
          <ac:chgData name="Hargreaves, Al" userId="5ceb054f-71a7-4d1b-a7cd-c0a1468bc141" providerId="ADAL" clId="{62CCD383-7E04-4870-B8C5-41A968CB1F0C}" dt="2024-01-10T09:48:37.237" v="132"/>
          <ac:graphicFrameMkLst>
            <pc:docMk/>
            <pc:sldMk cId="3713881648" sldId="259"/>
            <ac:graphicFrameMk id="11" creationId="{84946346-F8D1-D2EE-2985-35F38B04D0E9}"/>
          </ac:graphicFrameMkLst>
        </pc:graphicFrameChg>
        <pc:graphicFrameChg chg="add del mod modGraphic">
          <ac:chgData name="Hargreaves, Al" userId="5ceb054f-71a7-4d1b-a7cd-c0a1468bc141" providerId="ADAL" clId="{62CCD383-7E04-4870-B8C5-41A968CB1F0C}" dt="2024-01-10T10:16:22.385" v="458" actId="478"/>
          <ac:graphicFrameMkLst>
            <pc:docMk/>
            <pc:sldMk cId="3713881648" sldId="259"/>
            <ac:graphicFrameMk id="32" creationId="{5DBE5833-02BB-9FF7-1286-C68509BC3C00}"/>
          </ac:graphicFrameMkLst>
        </pc:graphicFrameChg>
        <pc:picChg chg="add del mod">
          <ac:chgData name="Hargreaves, Al" userId="5ceb054f-71a7-4d1b-a7cd-c0a1468bc141" providerId="ADAL" clId="{62CCD383-7E04-4870-B8C5-41A968CB1F0C}" dt="2024-01-12T11:49:25.486" v="1656" actId="478"/>
          <ac:picMkLst>
            <pc:docMk/>
            <pc:sldMk cId="3713881648" sldId="259"/>
            <ac:picMk id="4" creationId="{A8A1F307-C6E3-AB5A-35CA-FB0DA5585472}"/>
          </ac:picMkLst>
        </pc:picChg>
        <pc:picChg chg="add del mod">
          <ac:chgData name="Hargreaves, Al" userId="5ceb054f-71a7-4d1b-a7cd-c0a1468bc141" providerId="ADAL" clId="{62CCD383-7E04-4870-B8C5-41A968CB1F0C}" dt="2024-01-12T11:49:51.413" v="1660" actId="478"/>
          <ac:picMkLst>
            <pc:docMk/>
            <pc:sldMk cId="3713881648" sldId="259"/>
            <ac:picMk id="6" creationId="{D4943278-5017-DE65-1A56-831145E2D284}"/>
          </ac:picMkLst>
        </pc:picChg>
        <pc:picChg chg="add mod">
          <ac:chgData name="Hargreaves, Al" userId="5ceb054f-71a7-4d1b-a7cd-c0a1468bc141" providerId="ADAL" clId="{62CCD383-7E04-4870-B8C5-41A968CB1F0C}" dt="2024-01-12T14:04:22.912" v="1880" actId="1076"/>
          <ac:picMkLst>
            <pc:docMk/>
            <pc:sldMk cId="3713881648" sldId="259"/>
            <ac:picMk id="8" creationId="{45EF8FB4-51EF-19AB-5FB5-E6870FE6E90E}"/>
          </ac:picMkLst>
        </pc:picChg>
        <pc:picChg chg="add mod">
          <ac:chgData name="Hargreaves, Al" userId="5ceb054f-71a7-4d1b-a7cd-c0a1468bc141" providerId="ADAL" clId="{62CCD383-7E04-4870-B8C5-41A968CB1F0C}" dt="2024-01-12T13:58:17.518" v="1873" actId="164"/>
          <ac:picMkLst>
            <pc:docMk/>
            <pc:sldMk cId="3713881648" sldId="259"/>
            <ac:picMk id="11" creationId="{5099F951-0B53-48E6-E4B6-E4AFA691B3C9}"/>
          </ac:picMkLst>
        </pc:picChg>
        <pc:picChg chg="add mod">
          <ac:chgData name="Hargreaves, Al" userId="5ceb054f-71a7-4d1b-a7cd-c0a1468bc141" providerId="ADAL" clId="{62CCD383-7E04-4870-B8C5-41A968CB1F0C}" dt="2024-01-10T09:53:53.724" v="294" actId="1076"/>
          <ac:picMkLst>
            <pc:docMk/>
            <pc:sldMk cId="3713881648" sldId="259"/>
            <ac:picMk id="16" creationId="{0DD1328A-6AC6-13A1-409F-DCF4E9958352}"/>
          </ac:picMkLst>
        </pc:picChg>
        <pc:picChg chg="add mod">
          <ac:chgData name="Hargreaves, Al" userId="5ceb054f-71a7-4d1b-a7cd-c0a1468bc141" providerId="ADAL" clId="{62CCD383-7E04-4870-B8C5-41A968CB1F0C}" dt="2024-01-11T14:15:56.408" v="1239" actId="1076"/>
          <ac:picMkLst>
            <pc:docMk/>
            <pc:sldMk cId="3713881648" sldId="259"/>
            <ac:picMk id="19" creationId="{F1E99521-1208-80CF-25AB-88FDB7BEEA45}"/>
          </ac:picMkLst>
        </pc:picChg>
        <pc:picChg chg="add mod">
          <ac:chgData name="Hargreaves, Al" userId="5ceb054f-71a7-4d1b-a7cd-c0a1468bc141" providerId="ADAL" clId="{62CCD383-7E04-4870-B8C5-41A968CB1F0C}" dt="2024-01-10T09:51:51.882" v="241" actId="1076"/>
          <ac:picMkLst>
            <pc:docMk/>
            <pc:sldMk cId="3713881648" sldId="259"/>
            <ac:picMk id="31" creationId="{820B0690-5DBB-D4EA-0CC2-B5FC3D85C37E}"/>
          </ac:picMkLst>
        </pc:picChg>
        <pc:picChg chg="add mod">
          <ac:chgData name="Hargreaves, Al" userId="5ceb054f-71a7-4d1b-a7cd-c0a1468bc141" providerId="ADAL" clId="{62CCD383-7E04-4870-B8C5-41A968CB1F0C}" dt="2024-01-12T14:04:17.435" v="1879" actId="1076"/>
          <ac:picMkLst>
            <pc:docMk/>
            <pc:sldMk cId="3713881648" sldId="259"/>
            <ac:picMk id="32" creationId="{FB335C15-B690-CCE7-96FF-4DE9BA575D1F}"/>
          </ac:picMkLst>
        </pc:picChg>
        <pc:picChg chg="add del mod">
          <ac:chgData name="Hargreaves, Al" userId="5ceb054f-71a7-4d1b-a7cd-c0a1468bc141" providerId="ADAL" clId="{62CCD383-7E04-4870-B8C5-41A968CB1F0C}" dt="2024-01-12T13:58:25.919" v="1875" actId="478"/>
          <ac:picMkLst>
            <pc:docMk/>
            <pc:sldMk cId="3713881648" sldId="259"/>
            <ac:picMk id="35" creationId="{2724DB22-9CB1-DE13-6277-0394DE6AB33C}"/>
          </ac:picMkLst>
        </pc:picChg>
        <pc:picChg chg="add del mod">
          <ac:chgData name="Hargreaves, Al" userId="5ceb054f-71a7-4d1b-a7cd-c0a1468bc141" providerId="ADAL" clId="{62CCD383-7E04-4870-B8C5-41A968CB1F0C}" dt="2024-01-12T13:58:25.919" v="1875" actId="478"/>
          <ac:picMkLst>
            <pc:docMk/>
            <pc:sldMk cId="3713881648" sldId="259"/>
            <ac:picMk id="37" creationId="{A033B1EB-637E-5848-389D-01AC57D6C982}"/>
          </ac:picMkLst>
        </pc:picChg>
        <pc:picChg chg="add mod">
          <ac:chgData name="Hargreaves, Al" userId="5ceb054f-71a7-4d1b-a7cd-c0a1468bc141" providerId="ADAL" clId="{62CCD383-7E04-4870-B8C5-41A968CB1F0C}" dt="2024-01-12T14:04:37.530" v="1881" actId="1076"/>
          <ac:picMkLst>
            <pc:docMk/>
            <pc:sldMk cId="3713881648" sldId="259"/>
            <ac:picMk id="39" creationId="{BA13A4DB-66C8-F27A-1885-AB6A41F7F770}"/>
          </ac:picMkLst>
        </pc:picChg>
        <pc:picChg chg="add mod">
          <ac:chgData name="Hargreaves, Al" userId="5ceb054f-71a7-4d1b-a7cd-c0a1468bc141" providerId="ADAL" clId="{62CCD383-7E04-4870-B8C5-41A968CB1F0C}" dt="2024-01-12T13:57:51.719" v="1863" actId="571"/>
          <ac:picMkLst>
            <pc:docMk/>
            <pc:sldMk cId="3713881648" sldId="259"/>
            <ac:picMk id="40" creationId="{19C7D6E2-3D84-7671-84D4-7261FE2705CE}"/>
          </ac:picMkLst>
        </pc:picChg>
        <pc:picChg chg="add mod">
          <ac:chgData name="Hargreaves, Al" userId="5ceb054f-71a7-4d1b-a7cd-c0a1468bc141" providerId="ADAL" clId="{62CCD383-7E04-4870-B8C5-41A968CB1F0C}" dt="2024-01-12T13:57:51.719" v="1863" actId="571"/>
          <ac:picMkLst>
            <pc:docMk/>
            <pc:sldMk cId="3713881648" sldId="259"/>
            <ac:picMk id="41" creationId="{1E93C934-4574-256C-4BDF-5534CF98C81C}"/>
          </ac:picMkLst>
        </pc:picChg>
        <pc:picChg chg="add mod">
          <ac:chgData name="Hargreaves, Al" userId="5ceb054f-71a7-4d1b-a7cd-c0a1468bc141" providerId="ADAL" clId="{62CCD383-7E04-4870-B8C5-41A968CB1F0C}" dt="2024-01-12T13:57:51.719" v="1863" actId="571"/>
          <ac:picMkLst>
            <pc:docMk/>
            <pc:sldMk cId="3713881648" sldId="259"/>
            <ac:picMk id="44" creationId="{1A503F4D-391E-256F-7CBE-01C5AEA95638}"/>
          </ac:picMkLst>
        </pc:picChg>
        <pc:picChg chg="add mod">
          <ac:chgData name="Hargreaves, Al" userId="5ceb054f-71a7-4d1b-a7cd-c0a1468bc141" providerId="ADAL" clId="{62CCD383-7E04-4870-B8C5-41A968CB1F0C}" dt="2024-01-12T13:57:51.719" v="1863" actId="571"/>
          <ac:picMkLst>
            <pc:docMk/>
            <pc:sldMk cId="3713881648" sldId="259"/>
            <ac:picMk id="45" creationId="{5997EE9A-DC97-B66C-2FAB-6E280B0A9F2F}"/>
          </ac:picMkLst>
        </pc:picChg>
        <pc:picChg chg="add mod">
          <ac:chgData name="Hargreaves, Al" userId="5ceb054f-71a7-4d1b-a7cd-c0a1468bc141" providerId="ADAL" clId="{62CCD383-7E04-4870-B8C5-41A968CB1F0C}" dt="2024-01-12T13:57:51.719" v="1863" actId="571"/>
          <ac:picMkLst>
            <pc:docMk/>
            <pc:sldMk cId="3713881648" sldId="259"/>
            <ac:picMk id="46" creationId="{5CA40140-EA19-580A-B623-E303B8EE8304}"/>
          </ac:picMkLst>
        </pc:picChg>
        <pc:picChg chg="add mod">
          <ac:chgData name="Hargreaves, Al" userId="5ceb054f-71a7-4d1b-a7cd-c0a1468bc141" providerId="ADAL" clId="{62CCD383-7E04-4870-B8C5-41A968CB1F0C}" dt="2024-01-12T13:57:51.719" v="1863" actId="571"/>
          <ac:picMkLst>
            <pc:docMk/>
            <pc:sldMk cId="3713881648" sldId="259"/>
            <ac:picMk id="47" creationId="{E98AAAB0-55C8-8142-85E8-3A9DC774472D}"/>
          </ac:picMkLst>
        </pc:picChg>
        <pc:picChg chg="add mod">
          <ac:chgData name="Hargreaves, Al" userId="5ceb054f-71a7-4d1b-a7cd-c0a1468bc141" providerId="ADAL" clId="{62CCD383-7E04-4870-B8C5-41A968CB1F0C}" dt="2024-01-12T14:04:37.530" v="1881" actId="1076"/>
          <ac:picMkLst>
            <pc:docMk/>
            <pc:sldMk cId="3713881648" sldId="259"/>
            <ac:picMk id="50" creationId="{80860215-2E1F-6BFE-B27D-AB79F4536CB3}"/>
          </ac:picMkLst>
        </pc:picChg>
        <pc:picChg chg="add mod">
          <ac:chgData name="Hargreaves, Al" userId="5ceb054f-71a7-4d1b-a7cd-c0a1468bc141" providerId="ADAL" clId="{62CCD383-7E04-4870-B8C5-41A968CB1F0C}" dt="2024-01-12T14:04:37.530" v="1881" actId="1076"/>
          <ac:picMkLst>
            <pc:docMk/>
            <pc:sldMk cId="3713881648" sldId="259"/>
            <ac:picMk id="51" creationId="{BEFA8696-536B-57D6-415A-96E2FC0B883F}"/>
          </ac:picMkLst>
        </pc:picChg>
        <pc:picChg chg="add mod">
          <ac:chgData name="Hargreaves, Al" userId="5ceb054f-71a7-4d1b-a7cd-c0a1468bc141" providerId="ADAL" clId="{62CCD383-7E04-4870-B8C5-41A968CB1F0C}" dt="2024-01-12T13:58:08.713" v="1872" actId="571"/>
          <ac:picMkLst>
            <pc:docMk/>
            <pc:sldMk cId="3713881648" sldId="259"/>
            <ac:picMk id="52" creationId="{CFE36960-3D74-8056-676D-D9BFDFAB5EE0}"/>
          </ac:picMkLst>
        </pc:picChg>
        <pc:picChg chg="add mod">
          <ac:chgData name="Hargreaves, Al" userId="5ceb054f-71a7-4d1b-a7cd-c0a1468bc141" providerId="ADAL" clId="{62CCD383-7E04-4870-B8C5-41A968CB1F0C}" dt="2024-01-12T13:58:08.713" v="1872" actId="571"/>
          <ac:picMkLst>
            <pc:docMk/>
            <pc:sldMk cId="3713881648" sldId="259"/>
            <ac:picMk id="54" creationId="{DB81BCAC-7996-4683-31E6-60196C180997}"/>
          </ac:picMkLst>
        </pc:picChg>
        <pc:picChg chg="add mod">
          <ac:chgData name="Hargreaves, Al" userId="5ceb054f-71a7-4d1b-a7cd-c0a1468bc141" providerId="ADAL" clId="{62CCD383-7E04-4870-B8C5-41A968CB1F0C}" dt="2024-01-12T13:58:08.713" v="1872" actId="571"/>
          <ac:picMkLst>
            <pc:docMk/>
            <pc:sldMk cId="3713881648" sldId="259"/>
            <ac:picMk id="55" creationId="{8A249838-2C03-FA21-16A5-D99A3A64DF84}"/>
          </ac:picMkLst>
        </pc:picChg>
      </pc:sldChg>
      <pc:sldChg chg="addSp delSp modSp new del mod">
        <pc:chgData name="Hargreaves, Al" userId="5ceb054f-71a7-4d1b-a7cd-c0a1468bc141" providerId="ADAL" clId="{62CCD383-7E04-4870-B8C5-41A968CB1F0C}" dt="2024-01-12T10:52:53.265" v="1421" actId="47"/>
        <pc:sldMkLst>
          <pc:docMk/>
          <pc:sldMk cId="1878809605" sldId="260"/>
        </pc:sldMkLst>
        <pc:spChg chg="del">
          <ac:chgData name="Hargreaves, Al" userId="5ceb054f-71a7-4d1b-a7cd-c0a1468bc141" providerId="ADAL" clId="{62CCD383-7E04-4870-B8C5-41A968CB1F0C}" dt="2024-01-10T10:36:57.921" v="612" actId="478"/>
          <ac:spMkLst>
            <pc:docMk/>
            <pc:sldMk cId="1878809605" sldId="260"/>
            <ac:spMk id="2" creationId="{5BAF3514-12A1-54FD-A022-8D16CAA143E4}"/>
          </ac:spMkLst>
        </pc:spChg>
        <pc:spChg chg="del">
          <ac:chgData name="Hargreaves, Al" userId="5ceb054f-71a7-4d1b-a7cd-c0a1468bc141" providerId="ADAL" clId="{62CCD383-7E04-4870-B8C5-41A968CB1F0C}" dt="2024-01-10T09:47:53.537" v="127" actId="1957"/>
          <ac:spMkLst>
            <pc:docMk/>
            <pc:sldMk cId="1878809605" sldId="260"/>
            <ac:spMk id="3" creationId="{8C7AAF94-F24E-302E-28B9-DD6BFFCC5B9D}"/>
          </ac:spMkLst>
        </pc:spChg>
        <pc:spChg chg="mod">
          <ac:chgData name="Hargreaves, Al" userId="5ceb054f-71a7-4d1b-a7cd-c0a1468bc141" providerId="ADAL" clId="{62CCD383-7E04-4870-B8C5-41A968CB1F0C}" dt="2024-01-10T09:35:09.519" v="3"/>
          <ac:spMkLst>
            <pc:docMk/>
            <pc:sldMk cId="1878809605" sldId="260"/>
            <ac:spMk id="5" creationId="{056121E6-05C7-7DB1-C4E1-1C6FFAB9F55E}"/>
          </ac:spMkLst>
        </pc:spChg>
        <pc:spChg chg="mod">
          <ac:chgData name="Hargreaves, Al" userId="5ceb054f-71a7-4d1b-a7cd-c0a1468bc141" providerId="ADAL" clId="{62CCD383-7E04-4870-B8C5-41A968CB1F0C}" dt="2024-01-10T09:35:09.519" v="3"/>
          <ac:spMkLst>
            <pc:docMk/>
            <pc:sldMk cId="1878809605" sldId="260"/>
            <ac:spMk id="6" creationId="{3E6B0B7A-BD3C-C4E4-810F-1BBC70D492F1}"/>
          </ac:spMkLst>
        </pc:spChg>
        <pc:spChg chg="mod">
          <ac:chgData name="Hargreaves, Al" userId="5ceb054f-71a7-4d1b-a7cd-c0a1468bc141" providerId="ADAL" clId="{62CCD383-7E04-4870-B8C5-41A968CB1F0C}" dt="2024-01-10T09:35:09.519" v="3"/>
          <ac:spMkLst>
            <pc:docMk/>
            <pc:sldMk cId="1878809605" sldId="260"/>
            <ac:spMk id="7" creationId="{8FE72954-8724-F148-7F1F-D78344DBCFB0}"/>
          </ac:spMkLst>
        </pc:spChg>
        <pc:spChg chg="add del mod">
          <ac:chgData name="Hargreaves, Al" userId="5ceb054f-71a7-4d1b-a7cd-c0a1468bc141" providerId="ADAL" clId="{62CCD383-7E04-4870-B8C5-41A968CB1F0C}" dt="2024-01-10T09:58:45.779" v="429" actId="478"/>
          <ac:spMkLst>
            <pc:docMk/>
            <pc:sldMk cId="1878809605" sldId="260"/>
            <ac:spMk id="12" creationId="{A5DBD25C-EA3C-D712-AC08-E92A5922E452}"/>
          </ac:spMkLst>
        </pc:spChg>
        <pc:spChg chg="add del mod">
          <ac:chgData name="Hargreaves, Al" userId="5ceb054f-71a7-4d1b-a7cd-c0a1468bc141" providerId="ADAL" clId="{62CCD383-7E04-4870-B8C5-41A968CB1F0C}" dt="2024-01-10T10:48:09.124" v="677" actId="478"/>
          <ac:spMkLst>
            <pc:docMk/>
            <pc:sldMk cId="1878809605" sldId="260"/>
            <ac:spMk id="19" creationId="{D4DD4815-9B8B-8861-C5F8-21632380FB95}"/>
          </ac:spMkLst>
        </pc:spChg>
        <pc:grpChg chg="add del mod">
          <ac:chgData name="Hargreaves, Al" userId="5ceb054f-71a7-4d1b-a7cd-c0a1468bc141" providerId="ADAL" clId="{62CCD383-7E04-4870-B8C5-41A968CB1F0C}" dt="2024-01-10T09:35:14.424" v="4" actId="478"/>
          <ac:grpSpMkLst>
            <pc:docMk/>
            <pc:sldMk cId="1878809605" sldId="260"/>
            <ac:grpSpMk id="4" creationId="{D17DA784-2408-425D-253D-7F2F0F3C1E10}"/>
          </ac:grpSpMkLst>
        </pc:grpChg>
        <pc:graphicFrameChg chg="add mod">
          <ac:chgData name="Hargreaves, Al" userId="5ceb054f-71a7-4d1b-a7cd-c0a1468bc141" providerId="ADAL" clId="{62CCD383-7E04-4870-B8C5-41A968CB1F0C}" dt="2024-01-12T10:26:54.275" v="1383" actId="1076"/>
          <ac:graphicFrameMkLst>
            <pc:docMk/>
            <pc:sldMk cId="1878809605" sldId="260"/>
            <ac:graphicFrameMk id="2" creationId="{62665E75-4489-AAED-A273-BE53A1518683}"/>
          </ac:graphicFrameMkLst>
        </pc:graphicFrameChg>
        <pc:graphicFrameChg chg="add del mod">
          <ac:chgData name="Hargreaves, Al" userId="5ceb054f-71a7-4d1b-a7cd-c0a1468bc141" providerId="ADAL" clId="{62CCD383-7E04-4870-B8C5-41A968CB1F0C}" dt="2024-01-10T09:47:57.848" v="128" actId="478"/>
          <ac:graphicFrameMkLst>
            <pc:docMk/>
            <pc:sldMk cId="1878809605" sldId="260"/>
            <ac:graphicFrameMk id="10" creationId="{0197175F-D79E-89CC-4091-A96FA99CEE3B}"/>
          </ac:graphicFrameMkLst>
        </pc:graphicFrameChg>
        <pc:graphicFrameChg chg="add mod">
          <ac:chgData name="Hargreaves, Al" userId="5ceb054f-71a7-4d1b-a7cd-c0a1468bc141" providerId="ADAL" clId="{62CCD383-7E04-4870-B8C5-41A968CB1F0C}" dt="2024-01-10T10:48:15.201" v="679"/>
          <ac:graphicFrameMkLst>
            <pc:docMk/>
            <pc:sldMk cId="1878809605" sldId="260"/>
            <ac:graphicFrameMk id="13" creationId="{1BAA5276-8390-1137-1518-1702DFC4AA74}"/>
          </ac:graphicFrameMkLst>
        </pc:graphicFrameChg>
        <pc:graphicFrameChg chg="add del mod">
          <ac:chgData name="Hargreaves, Al" userId="5ceb054f-71a7-4d1b-a7cd-c0a1468bc141" providerId="ADAL" clId="{62CCD383-7E04-4870-B8C5-41A968CB1F0C}" dt="2024-01-10T10:00:58.236" v="446" actId="478"/>
          <ac:graphicFrameMkLst>
            <pc:docMk/>
            <pc:sldMk cId="1878809605" sldId="260"/>
            <ac:graphicFrameMk id="14" creationId="{8CDB587C-774F-04F6-0A7D-8CEE6CCD6E00}"/>
          </ac:graphicFrameMkLst>
        </pc:graphicFrameChg>
        <pc:graphicFrameChg chg="add del mod">
          <ac:chgData name="Hargreaves, Al" userId="5ceb054f-71a7-4d1b-a7cd-c0a1468bc141" providerId="ADAL" clId="{62CCD383-7E04-4870-B8C5-41A968CB1F0C}" dt="2024-01-12T10:26:17.688" v="1374" actId="478"/>
          <ac:graphicFrameMkLst>
            <pc:docMk/>
            <pc:sldMk cId="1878809605" sldId="260"/>
            <ac:graphicFrameMk id="15" creationId="{62665E75-4489-AAED-A273-BE53A1518683}"/>
          </ac:graphicFrameMkLst>
        </pc:graphicFrameChg>
        <pc:graphicFrameChg chg="add mod modGraphic">
          <ac:chgData name="Hargreaves, Al" userId="5ceb054f-71a7-4d1b-a7cd-c0a1468bc141" providerId="ADAL" clId="{62CCD383-7E04-4870-B8C5-41A968CB1F0C}" dt="2024-01-11T14:46:04.541" v="1269" actId="207"/>
          <ac:graphicFrameMkLst>
            <pc:docMk/>
            <pc:sldMk cId="1878809605" sldId="260"/>
            <ac:graphicFrameMk id="16" creationId="{4CA3BF5F-84A9-71BA-AD42-A98D3EDCEA04}"/>
          </ac:graphicFrameMkLst>
        </pc:graphicFrameChg>
        <pc:graphicFrameChg chg="add mod modGraphic">
          <ac:chgData name="Hargreaves, Al" userId="5ceb054f-71a7-4d1b-a7cd-c0a1468bc141" providerId="ADAL" clId="{62CCD383-7E04-4870-B8C5-41A968CB1F0C}" dt="2024-01-11T14:46:22.420" v="1271" actId="113"/>
          <ac:graphicFrameMkLst>
            <pc:docMk/>
            <pc:sldMk cId="1878809605" sldId="260"/>
            <ac:graphicFrameMk id="17" creationId="{BAF0BEE0-947E-A83C-CE32-4B1FABA81FC6}"/>
          </ac:graphicFrameMkLst>
        </pc:graphicFrameChg>
        <pc:graphicFrameChg chg="add mod">
          <ac:chgData name="Hargreaves, Al" userId="5ceb054f-71a7-4d1b-a7cd-c0a1468bc141" providerId="ADAL" clId="{62CCD383-7E04-4870-B8C5-41A968CB1F0C}" dt="2024-01-10T10:46:35.877" v="667" actId="6549"/>
          <ac:graphicFrameMkLst>
            <pc:docMk/>
            <pc:sldMk cId="1878809605" sldId="260"/>
            <ac:graphicFrameMk id="18" creationId="{8CDB587C-774F-04F6-0A7D-8CEE6CCD6E00}"/>
          </ac:graphicFrameMkLst>
        </pc:graphicFrameChg>
      </pc:sldChg>
      <pc:sldChg chg="new del">
        <pc:chgData name="Hargreaves, Al" userId="5ceb054f-71a7-4d1b-a7cd-c0a1468bc141" providerId="ADAL" clId="{62CCD383-7E04-4870-B8C5-41A968CB1F0C}" dt="2024-01-12T09:47:13.260" v="1367" actId="47"/>
        <pc:sldMkLst>
          <pc:docMk/>
          <pc:sldMk cId="1501193856" sldId="261"/>
        </pc:sldMkLst>
      </pc:sldChg>
      <pc:sldChg chg="addSp delSp modSp add mod modAnim">
        <pc:chgData name="Hargreaves, Al" userId="5ceb054f-71a7-4d1b-a7cd-c0a1468bc141" providerId="ADAL" clId="{62CCD383-7E04-4870-B8C5-41A968CB1F0C}" dt="2024-01-15T14:29:53.367" v="2736" actId="20577"/>
        <pc:sldMkLst>
          <pc:docMk/>
          <pc:sldMk cId="2578461688" sldId="261"/>
        </pc:sldMkLst>
        <pc:spChg chg="add mod">
          <ac:chgData name="Hargreaves, Al" userId="5ceb054f-71a7-4d1b-a7cd-c0a1468bc141" providerId="ADAL" clId="{62CCD383-7E04-4870-B8C5-41A968CB1F0C}" dt="2024-01-15T13:57:15.955" v="2467" actId="1036"/>
          <ac:spMkLst>
            <pc:docMk/>
            <pc:sldMk cId="2578461688" sldId="261"/>
            <ac:spMk id="2" creationId="{E979451A-9D2D-351B-244F-57651F07409F}"/>
          </ac:spMkLst>
        </pc:spChg>
        <pc:spChg chg="add del mod">
          <ac:chgData name="Hargreaves, Al" userId="5ceb054f-71a7-4d1b-a7cd-c0a1468bc141" providerId="ADAL" clId="{62CCD383-7E04-4870-B8C5-41A968CB1F0C}" dt="2024-01-15T12:24:51.532" v="2032" actId="20577"/>
          <ac:spMkLst>
            <pc:docMk/>
            <pc:sldMk cId="2578461688" sldId="261"/>
            <ac:spMk id="6" creationId="{5A392B5A-AF6F-12CA-F00E-41542F1B69FB}"/>
          </ac:spMkLst>
        </pc:spChg>
        <pc:spChg chg="add mod">
          <ac:chgData name="Hargreaves, Al" userId="5ceb054f-71a7-4d1b-a7cd-c0a1468bc141" providerId="ADAL" clId="{62CCD383-7E04-4870-B8C5-41A968CB1F0C}" dt="2024-01-12T16:25:08.213" v="1959" actId="1076"/>
          <ac:spMkLst>
            <pc:docMk/>
            <pc:sldMk cId="2578461688" sldId="261"/>
            <ac:spMk id="7" creationId="{F073231B-95FA-F7C6-99A3-EE13B456251A}"/>
          </ac:spMkLst>
        </pc:spChg>
        <pc:spChg chg="add mod">
          <ac:chgData name="Hargreaves, Al" userId="5ceb054f-71a7-4d1b-a7cd-c0a1468bc141" providerId="ADAL" clId="{62CCD383-7E04-4870-B8C5-41A968CB1F0C}" dt="2024-01-15T14:29:53.367" v="2736" actId="20577"/>
          <ac:spMkLst>
            <pc:docMk/>
            <pc:sldMk cId="2578461688" sldId="261"/>
            <ac:spMk id="8" creationId="{AF974D2E-27BB-D097-0CFC-733C2C787CA4}"/>
          </ac:spMkLst>
        </pc:spChg>
        <pc:spChg chg="add mod">
          <ac:chgData name="Hargreaves, Al" userId="5ceb054f-71a7-4d1b-a7cd-c0a1468bc141" providerId="ADAL" clId="{62CCD383-7E04-4870-B8C5-41A968CB1F0C}" dt="2024-01-15T14:12:25.319" v="2692" actId="208"/>
          <ac:spMkLst>
            <pc:docMk/>
            <pc:sldMk cId="2578461688" sldId="261"/>
            <ac:spMk id="9" creationId="{79C1823B-9C26-817F-B37F-44FC2BD1AE21}"/>
          </ac:spMkLst>
        </pc:spChg>
        <pc:graphicFrameChg chg="del mod">
          <ac:chgData name="Hargreaves, Al" userId="5ceb054f-71a7-4d1b-a7cd-c0a1468bc141" providerId="ADAL" clId="{62CCD383-7E04-4870-B8C5-41A968CB1F0C}" dt="2024-01-12T10:53:19.182" v="1422" actId="478"/>
          <ac:graphicFrameMkLst>
            <pc:docMk/>
            <pc:sldMk cId="2578461688" sldId="261"/>
            <ac:graphicFrameMk id="2" creationId="{62665E75-4489-AAED-A273-BE53A1518683}"/>
          </ac:graphicFrameMkLst>
        </pc:graphicFrameChg>
        <pc:graphicFrameChg chg="add mod">
          <ac:chgData name="Hargreaves, Al" userId="5ceb054f-71a7-4d1b-a7cd-c0a1468bc141" providerId="ADAL" clId="{62CCD383-7E04-4870-B8C5-41A968CB1F0C}" dt="2024-01-15T14:16:29.157" v="2698" actId="207"/>
          <ac:graphicFrameMkLst>
            <pc:docMk/>
            <pc:sldMk cId="2578461688" sldId="261"/>
            <ac:graphicFrameMk id="3" creationId="{1BAA5276-8390-1137-1518-1702DFC4AA74}"/>
          </ac:graphicFrameMkLst>
        </pc:graphicFrameChg>
        <pc:graphicFrameChg chg="add mod">
          <ac:chgData name="Hargreaves, Al" userId="5ceb054f-71a7-4d1b-a7cd-c0a1468bc141" providerId="ADAL" clId="{62CCD383-7E04-4870-B8C5-41A968CB1F0C}" dt="2024-01-15T14:16:34.517" v="2699" actId="207"/>
          <ac:graphicFrameMkLst>
            <pc:docMk/>
            <pc:sldMk cId="2578461688" sldId="261"/>
            <ac:graphicFrameMk id="4" creationId="{8CDB587C-774F-04F6-0A7D-8CEE6CCD6E00}"/>
          </ac:graphicFrameMkLst>
        </pc:graphicFrameChg>
        <pc:graphicFrameChg chg="add del mod">
          <ac:chgData name="Hargreaves, Al" userId="5ceb054f-71a7-4d1b-a7cd-c0a1468bc141" providerId="ADAL" clId="{62CCD383-7E04-4870-B8C5-41A968CB1F0C}" dt="2024-01-15T12:49:23.440" v="2069" actId="478"/>
          <ac:graphicFrameMkLst>
            <pc:docMk/>
            <pc:sldMk cId="2578461688" sldId="261"/>
            <ac:graphicFrameMk id="5" creationId="{62665E75-4489-AAED-A273-BE53A1518683}"/>
          </ac:graphicFrameMkLst>
        </pc:graphicFrameChg>
        <pc:graphicFrameChg chg="add mod">
          <ac:chgData name="Hargreaves, Al" userId="5ceb054f-71a7-4d1b-a7cd-c0a1468bc141" providerId="ADAL" clId="{62CCD383-7E04-4870-B8C5-41A968CB1F0C}" dt="2024-01-12T11:00:38.813" v="1614"/>
          <ac:graphicFrameMkLst>
            <pc:docMk/>
            <pc:sldMk cId="2578461688" sldId="261"/>
            <ac:graphicFrameMk id="6" creationId="{981F7178-8CB7-E9F0-2ADD-EDE998F4A277}"/>
          </ac:graphicFrameMkLst>
        </pc:graphicFrameChg>
        <pc:graphicFrameChg chg="del mod">
          <ac:chgData name="Hargreaves, Al" userId="5ceb054f-71a7-4d1b-a7cd-c0a1468bc141" providerId="ADAL" clId="{62CCD383-7E04-4870-B8C5-41A968CB1F0C}" dt="2024-01-12T10:27:50.263" v="1390" actId="478"/>
          <ac:graphicFrameMkLst>
            <pc:docMk/>
            <pc:sldMk cId="2578461688" sldId="261"/>
            <ac:graphicFrameMk id="13" creationId="{1BAA5276-8390-1137-1518-1702DFC4AA74}"/>
          </ac:graphicFrameMkLst>
        </pc:graphicFrameChg>
        <pc:graphicFrameChg chg="mod modGraphic">
          <ac:chgData name="Hargreaves, Al" userId="5ceb054f-71a7-4d1b-a7cd-c0a1468bc141" providerId="ADAL" clId="{62CCD383-7E04-4870-B8C5-41A968CB1F0C}" dt="2024-01-15T13:57:07.385" v="2464" actId="1076"/>
          <ac:graphicFrameMkLst>
            <pc:docMk/>
            <pc:sldMk cId="2578461688" sldId="261"/>
            <ac:graphicFrameMk id="16" creationId="{4CA3BF5F-84A9-71BA-AD42-A98D3EDCEA04}"/>
          </ac:graphicFrameMkLst>
        </pc:graphicFrameChg>
        <pc:graphicFrameChg chg="mod modGraphic">
          <ac:chgData name="Hargreaves, Al" userId="5ceb054f-71a7-4d1b-a7cd-c0a1468bc141" providerId="ADAL" clId="{62CCD383-7E04-4870-B8C5-41A968CB1F0C}" dt="2024-01-15T13:57:07.385" v="2464" actId="1076"/>
          <ac:graphicFrameMkLst>
            <pc:docMk/>
            <pc:sldMk cId="2578461688" sldId="261"/>
            <ac:graphicFrameMk id="17" creationId="{BAF0BEE0-947E-A83C-CE32-4B1FABA81FC6}"/>
          </ac:graphicFrameMkLst>
        </pc:graphicFrameChg>
        <pc:graphicFrameChg chg="del mod">
          <ac:chgData name="Hargreaves, Al" userId="5ceb054f-71a7-4d1b-a7cd-c0a1468bc141" providerId="ADAL" clId="{62CCD383-7E04-4870-B8C5-41A968CB1F0C}" dt="2024-01-12T10:27:44.918" v="1386" actId="478"/>
          <ac:graphicFrameMkLst>
            <pc:docMk/>
            <pc:sldMk cId="2578461688" sldId="261"/>
            <ac:graphicFrameMk id="18" creationId="{8CDB587C-774F-04F6-0A7D-8CEE6CCD6E00}"/>
          </ac:graphicFrameMkLst>
        </pc:graphicFrameChg>
      </pc:sldChg>
      <pc:sldChg chg="new del">
        <pc:chgData name="Hargreaves, Al" userId="5ceb054f-71a7-4d1b-a7cd-c0a1468bc141" providerId="ADAL" clId="{62CCD383-7E04-4870-B8C5-41A968CB1F0C}" dt="2024-01-12T14:26:21.212" v="1883" actId="47"/>
        <pc:sldMkLst>
          <pc:docMk/>
          <pc:sldMk cId="4195446680" sldId="262"/>
        </pc:sldMkLst>
      </pc:sldChg>
    </pc:docChg>
  </pc:docChgLst>
  <pc:docChgLst>
    <pc:chgData name="Hargreaves, Al" userId="5ceb054f-71a7-4d1b-a7cd-c0a1468bc141" providerId="ADAL" clId="{AD9417E3-4922-466C-B699-29784B48C7E1}"/>
    <pc:docChg chg="custSel modSld">
      <pc:chgData name="Hargreaves, Al" userId="5ceb054f-71a7-4d1b-a7cd-c0a1468bc141" providerId="ADAL" clId="{AD9417E3-4922-466C-B699-29784B48C7E1}" dt="2023-10-30T11:56:23.820" v="97" actId="1076"/>
      <pc:docMkLst>
        <pc:docMk/>
      </pc:docMkLst>
      <pc:sldChg chg="addSp modSp mod">
        <pc:chgData name="Hargreaves, Al" userId="5ceb054f-71a7-4d1b-a7cd-c0a1468bc141" providerId="ADAL" clId="{AD9417E3-4922-466C-B699-29784B48C7E1}" dt="2023-10-30T11:56:23.820" v="97" actId="1076"/>
        <pc:sldMkLst>
          <pc:docMk/>
          <pc:sldMk cId="2971891812" sldId="258"/>
        </pc:sldMkLst>
        <pc:spChg chg="mod">
          <ac:chgData name="Hargreaves, Al" userId="5ceb054f-71a7-4d1b-a7cd-c0a1468bc141" providerId="ADAL" clId="{AD9417E3-4922-466C-B699-29784B48C7E1}" dt="2023-10-30T11:55:42.278" v="95" actId="20577"/>
          <ac:spMkLst>
            <pc:docMk/>
            <pc:sldMk cId="2971891812" sldId="258"/>
            <ac:spMk id="15" creationId="{887C5371-C9D7-A72D-8D3C-565C7AA6E200}"/>
          </ac:spMkLst>
        </pc:spChg>
        <pc:spChg chg="add mod">
          <ac:chgData name="Hargreaves, Al" userId="5ceb054f-71a7-4d1b-a7cd-c0a1468bc141" providerId="ADAL" clId="{AD9417E3-4922-466C-B699-29784B48C7E1}" dt="2023-10-30T11:56:23.820" v="97" actId="1076"/>
          <ac:spMkLst>
            <pc:docMk/>
            <pc:sldMk cId="2971891812" sldId="258"/>
            <ac:spMk id="16" creationId="{E678A6AC-BF8D-E341-0EA7-E2E9BD5F4352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uclac-my.sharepoint.com/personal/ucbtaj4_ucl_ac_uk/Documents/Reeves%20-%20Rotation%201/Data%20Analysis/AD6%20Neutralisation%20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uclac-my.sharepoint.com/personal/ucbtaj4_ucl_ac_uk/Documents/Reeves%20-%20Rotation%201/Data%20Analysis/AD6%20Neutralisation%20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300" b="0" i="0" u="none" strike="noStrike" kern="1200" spc="0" baseline="0" dirty="0">
                <a:solidFill>
                  <a:schemeClr val="tx1"/>
                </a:solidFill>
              </a:rPr>
              <a:t>Percentage infection of cells by both HCMV + HSV1 co-cultured with 100mM of AD-6 peptide normalised to virus only control</a:t>
            </a:r>
          </a:p>
        </c:rich>
      </c:tx>
      <c:overlay val="0"/>
      <c:spPr>
        <a:noFill/>
        <a:ln>
          <a:solidFill>
            <a:srgbClr val="002060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7940763099903308E-2"/>
          <c:y val="0.22252362940261558"/>
          <c:w val="0.8764406349925854"/>
          <c:h val="0.6020294531020945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'[AD6 Neutralisation analysis.xlsx]Results'!$A$4</c:f>
              <c:strCache>
                <c:ptCount val="1"/>
                <c:pt idx="0">
                  <c:v>100mM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A12-4C39-80DA-487D21012F0B}"/>
              </c:ext>
            </c:extLst>
          </c:dPt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9A12-4C39-80DA-487D21012F0B}"/>
              </c:ext>
            </c:extLst>
          </c:dPt>
          <c:dPt>
            <c:idx val="2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A12-4C39-80DA-487D21012F0B}"/>
              </c:ext>
            </c:extLst>
          </c:dPt>
          <c:dPt>
            <c:idx val="3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A12-4C39-80DA-487D21012F0B}"/>
              </c:ext>
            </c:extLst>
          </c:dPt>
          <c:dPt>
            <c:idx val="4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9A12-4C39-80DA-487D21012F0B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A12-4C39-80DA-487D21012F0B}"/>
              </c:ext>
            </c:extLst>
          </c:dPt>
          <c:dPt>
            <c:idx val="6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A12-4C39-80DA-487D21012F0B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A12-4C39-80DA-487D21012F0B}"/>
              </c:ext>
            </c:extLst>
          </c:dPt>
          <c:cat>
            <c:multiLvlStrRef>
              <c:f>'[AD6 Neutralisation analysis.xlsx]Results'!$B$2:$I$3</c:f>
              <c:multiLvlStrCache>
                <c:ptCount val="8"/>
                <c:lvl>
                  <c:pt idx="0">
                    <c:v>HSV1 AD6</c:v>
                  </c:pt>
                  <c:pt idx="1">
                    <c:v>HCMV AD6</c:v>
                  </c:pt>
                  <c:pt idx="2">
                    <c:v>HSV1 AD6</c:v>
                  </c:pt>
                  <c:pt idx="3">
                    <c:v>HCMV AD6</c:v>
                  </c:pt>
                  <c:pt idx="4">
                    <c:v>HSV1 AD6</c:v>
                  </c:pt>
                  <c:pt idx="5">
                    <c:v>HCMV AD6</c:v>
                  </c:pt>
                  <c:pt idx="6">
                    <c:v>HSV1 AD6</c:v>
                  </c:pt>
                  <c:pt idx="7">
                    <c:v>HCMV AD6</c:v>
                  </c:pt>
                </c:lvl>
                <c:lvl>
                  <c:pt idx="0">
                    <c:v>HCMV + Epithelial cells </c:v>
                  </c:pt>
                  <c:pt idx="2">
                    <c:v>HCMV + Fibroblasts</c:v>
                  </c:pt>
                  <c:pt idx="4">
                    <c:v>HSV1 + Epithelial cells</c:v>
                  </c:pt>
                  <c:pt idx="6">
                    <c:v>HSV1 + Fibroblasts</c:v>
                  </c:pt>
                </c:lvl>
              </c:multiLvlStrCache>
            </c:multiLvlStrRef>
          </c:cat>
          <c:val>
            <c:numRef>
              <c:f>'[AD6 Neutralisation analysis.xlsx]Results'!$B$4:$I$4</c:f>
              <c:numCache>
                <c:formatCode>General</c:formatCode>
                <c:ptCount val="8"/>
                <c:pt idx="0">
                  <c:v>48.940914158305468</c:v>
                </c:pt>
                <c:pt idx="1">
                  <c:v>114.9386845039019</c:v>
                </c:pt>
                <c:pt idx="2">
                  <c:v>44.419604471195193</c:v>
                </c:pt>
                <c:pt idx="3">
                  <c:v>50.748065348237311</c:v>
                </c:pt>
                <c:pt idx="4">
                  <c:v>22.751046025104603</c:v>
                </c:pt>
                <c:pt idx="5">
                  <c:v>121.0774058577406</c:v>
                </c:pt>
                <c:pt idx="6">
                  <c:v>12.661498708010338</c:v>
                </c:pt>
                <c:pt idx="7">
                  <c:v>89.018087855297154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4A-4108-8353-6A860D11AB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0814319"/>
        <c:axId val="230388415"/>
      </c:barChart>
      <c:catAx>
        <c:axId val="1208143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0388415"/>
        <c:crosses val="autoZero"/>
        <c:auto val="1"/>
        <c:lblAlgn val="ctr"/>
        <c:lblOffset val="100"/>
        <c:noMultiLvlLbl val="0"/>
      </c:catAx>
      <c:valAx>
        <c:axId val="230388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000" b="0" i="0" u="none" strike="noStrike" kern="120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% Infection relative to virus only control</a:t>
                </a:r>
              </a:p>
            </c:rich>
          </c:tx>
          <c:layout>
            <c:manualLayout>
              <c:xMode val="edge"/>
              <c:yMode val="edge"/>
              <c:x val="7.2686196120721755E-3"/>
              <c:y val="0.2185843000056534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8143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GB" sz="1300" b="0" i="0" u="none" strike="noStrike" kern="1200" spc="0" baseline="0" dirty="0">
                <a:solidFill>
                  <a:schemeClr val="tx1"/>
                </a:solidFill>
              </a:rPr>
              <a:t>Percentage infection of cells by both HCMV + HSV1 co-cultured with 1.56mM of AD-6 peptide normalised to virus only control</a:t>
            </a:r>
          </a:p>
        </c:rich>
      </c:tx>
      <c:layout>
        <c:manualLayout>
          <c:xMode val="edge"/>
          <c:yMode val="edge"/>
          <c:x val="0.12342046688733033"/>
          <c:y val="4.506203480988966E-3"/>
        </c:manualLayout>
      </c:layout>
      <c:overlay val="0"/>
      <c:spPr>
        <a:noFill/>
        <a:ln>
          <a:solidFill>
            <a:srgbClr val="002060"/>
          </a:solidFill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157709253726008"/>
          <c:y val="0.19040355035965076"/>
          <c:w val="0.86621934217307506"/>
          <c:h val="0.6256402268429929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'[AD6 Neutralisation analysis.xlsx]Results'!$A$10</c:f>
              <c:strCache>
                <c:ptCount val="1"/>
                <c:pt idx="0">
                  <c:v>1.5625mM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772F-4E92-AF2E-D1F11E36318E}"/>
              </c:ext>
            </c:extLst>
          </c:dPt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772F-4E92-AF2E-D1F11E36318E}"/>
              </c:ext>
            </c:extLst>
          </c:dPt>
          <c:dPt>
            <c:idx val="2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72F-4E92-AF2E-D1F11E36318E}"/>
              </c:ext>
            </c:extLst>
          </c:dPt>
          <c:dPt>
            <c:idx val="3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72F-4E92-AF2E-D1F11E36318E}"/>
              </c:ext>
            </c:extLst>
          </c:dPt>
          <c:dPt>
            <c:idx val="4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772F-4E92-AF2E-D1F11E36318E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772F-4E92-AF2E-D1F11E36318E}"/>
              </c:ext>
            </c:extLst>
          </c:dPt>
          <c:dPt>
            <c:idx val="6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72F-4E92-AF2E-D1F11E36318E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72F-4E92-AF2E-D1F11E36318E}"/>
              </c:ext>
            </c:extLst>
          </c:dPt>
          <c:cat>
            <c:multiLvlStrRef>
              <c:f>'[AD6 Neutralisation analysis.xlsx]Results'!$B$2:$I$3</c:f>
              <c:multiLvlStrCache>
                <c:ptCount val="8"/>
                <c:lvl>
                  <c:pt idx="0">
                    <c:v>HSV1 AD6</c:v>
                  </c:pt>
                  <c:pt idx="1">
                    <c:v>HCMV AD6</c:v>
                  </c:pt>
                  <c:pt idx="2">
                    <c:v>HSV1 AD6</c:v>
                  </c:pt>
                  <c:pt idx="3">
                    <c:v>HCMV AD6</c:v>
                  </c:pt>
                  <c:pt idx="4">
                    <c:v>HSV1 AD6</c:v>
                  </c:pt>
                  <c:pt idx="5">
                    <c:v>HCMV AD6</c:v>
                  </c:pt>
                  <c:pt idx="6">
                    <c:v>HSV1 AD6</c:v>
                  </c:pt>
                  <c:pt idx="7">
                    <c:v>HCMV AD6</c:v>
                  </c:pt>
                </c:lvl>
                <c:lvl>
                  <c:pt idx="0">
                    <c:v>HCMV + Epithelial cells </c:v>
                  </c:pt>
                  <c:pt idx="2">
                    <c:v>HCMV + Fibroblasts</c:v>
                  </c:pt>
                  <c:pt idx="4">
                    <c:v>HSV1 + Epithelial cells</c:v>
                  </c:pt>
                  <c:pt idx="6">
                    <c:v>HSV1 + Fibroblasts</c:v>
                  </c:pt>
                </c:lvl>
              </c:multiLvlStrCache>
            </c:multiLvlStrRef>
          </c:cat>
          <c:val>
            <c:numRef>
              <c:f>'[AD6 Neutralisation analysis.xlsx]Results'!$B$10:$I$10</c:f>
              <c:numCache>
                <c:formatCode>General</c:formatCode>
                <c:ptCount val="8"/>
                <c:pt idx="0">
                  <c:v>88.628762541806026</c:v>
                </c:pt>
                <c:pt idx="1">
                  <c:v>96.209587513935347</c:v>
                </c:pt>
                <c:pt idx="2">
                  <c:v>105.57179707652624</c:v>
                </c:pt>
                <c:pt idx="3">
                  <c:v>79.931212381771275</c:v>
                </c:pt>
                <c:pt idx="4">
                  <c:v>114.8884239888424</c:v>
                </c:pt>
                <c:pt idx="5">
                  <c:v>111.48884239888423</c:v>
                </c:pt>
                <c:pt idx="6">
                  <c:v>41.343669250645995</c:v>
                </c:pt>
                <c:pt idx="7">
                  <c:v>106.20155038759694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4E-483F-9608-F20E08EA44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27466191"/>
        <c:axId val="225643039"/>
      </c:barChart>
      <c:catAx>
        <c:axId val="16274661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5643039"/>
        <c:crosses val="autoZero"/>
        <c:auto val="1"/>
        <c:lblAlgn val="ctr"/>
        <c:lblOffset val="100"/>
        <c:noMultiLvlLbl val="0"/>
      </c:catAx>
      <c:valAx>
        <c:axId val="225643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000" b="0" i="0" u="none" strike="noStrike" kern="120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% Infection relative to virus only control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74661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C2054-B81C-5873-9297-AA1643C5A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FDC5EF-2496-C0BF-8557-513BE77896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613D8-63EA-6E26-DBDD-B0F74708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60467-36A2-19E2-AC2A-35CE25821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927CB-C83C-A89B-6F82-DC5275589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299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17505-4B2B-76FD-0FBE-784021CFA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33E981-DCD7-2816-1A66-192CE9EA68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95A30-B759-FD4F-C2AC-A65866453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672C0-4D91-00C7-3D93-277391837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E6461-9F57-C490-F3B0-9A2D3D2D5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8052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C29549-AF82-1463-D065-060EF8F37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28A2AF-4670-C25C-EE6F-45841A6564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BE106-4E87-A35B-C5EB-043BC50D3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F834C-613D-BEC6-5671-A42E8AAD7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DE510-99D9-DE36-0466-B5E31A3E6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9417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99FBE-2CDF-5861-BCB7-38144E6DA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6580-A3B3-18F0-92B6-49A6F1E53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EE615-1B7C-DAED-E0EF-DE423509C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96222-A484-57D4-6F33-9A87F790F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17169-8086-81BC-4328-55C8B4C2F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7696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B15B9-5726-5601-B768-6C5AB6513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C91B8-054E-DE83-ACD7-70928B2EE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8D83D-8CCE-A270-9138-3BC81B14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35F3B-F25B-5333-DE5F-D108A8FC9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6BACE-5E61-6445-1769-BC4651DBC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936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8E964-13CD-C1F8-87F2-FAEAFC201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ABD64-3558-7579-EA89-D9370DD5AA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67C04F-F6ED-5DD1-611A-73120DF8A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7CCD7B-411C-5DD6-991C-975ED2098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EBEB04-B0F1-ABC8-1DB0-5BDF9BB8D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868A0E-4470-D476-BF50-D1F8B6509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8738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32470-7812-A08D-6A8A-7ACFB5505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505B8-018B-347C-E0BB-C3F269D3A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0B23E2-A548-6B13-B9C8-1F0C35CBC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EDE1E-6877-D864-30A6-22A06BBCC8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550721-3E44-B6F7-B966-4359ACCAE8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B0A32C-DA66-D99D-FF95-748BFC173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7B9FC3-5E1E-9489-C829-98AA36317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DA8D26-8CD0-A23A-385C-1BB997044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818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42A2C-795B-22A9-9FDF-ED71AB1CD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C5068E-5B99-3FE0-0A67-661128BC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B3FFF1-97EC-32BC-D35F-8B1DF469B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297100-C3E0-6B0D-F3EB-050479857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0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4EEE85-B14D-3DE5-11DD-34BB28C1C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505079-7AF9-DF82-2CEE-706997866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6E220-5607-1600-5EDF-EE476A128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5401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45E7C-F0D5-B98E-6E02-F28498D76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A07B-9F1C-AB3D-3C9F-EA4ECB995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00F67F-98F0-1865-AC10-8FC208BF70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131E9-DD4F-1698-C72B-D5D1FD342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39053-3FFB-C807-5B82-6F3AC1B8E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B65E2C-08E3-F780-873E-202E624B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4187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37D37-F686-27FE-E431-6FF68B513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6CC46-3379-9BDA-68E3-836851B6D3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2B1997-C4A6-EFA7-9415-994987715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BC11F7-E154-30D8-C0C5-B54A83746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D08F32-74DA-6372-EC7D-B32902AB9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397190-C380-07D0-990B-059C82C01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4422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11DAC5-E7E4-03FF-2992-6B0CC5273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D17A0-878F-68D8-DFA1-38BC7824C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8DBB8-2C7F-E47E-AA83-6C76BEF731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7EC8A-2322-4CF2-9D84-FEBBEF6A4DF8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2753B-E74B-B63B-EE3B-CC3746811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58EED-D810-B119-801C-8897B3211B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39313-A2EE-4898-A389-E4B28A3FE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2911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A154-BC02-0E4C-1D13-26BE19C7B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241" y="169974"/>
            <a:ext cx="10515600" cy="941451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Use in-vitro assays to measure the impact of immune functions on viral replication, and perform mechanistic experiments to decipher the role of AD6 in HCMV biology</a:t>
            </a:r>
            <a:endParaRPr lang="en-GB" sz="5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321E0E9-816D-CF62-F9AC-BDD880376B95}"/>
              </a:ext>
            </a:extLst>
          </p:cNvPr>
          <p:cNvGrpSpPr/>
          <p:nvPr/>
        </p:nvGrpSpPr>
        <p:grpSpPr>
          <a:xfrm>
            <a:off x="298633" y="1108003"/>
            <a:ext cx="4273422" cy="2538435"/>
            <a:chOff x="-180401" y="-42329"/>
            <a:chExt cx="4917841" cy="280584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0B440DC-A4F9-EE72-42F8-49AF734575C0}"/>
                </a:ext>
              </a:extLst>
            </p:cNvPr>
            <p:cNvGrpSpPr/>
            <p:nvPr/>
          </p:nvGrpSpPr>
          <p:grpSpPr>
            <a:xfrm>
              <a:off x="-180401" y="396240"/>
              <a:ext cx="4917841" cy="2367280"/>
              <a:chOff x="132382" y="26643"/>
              <a:chExt cx="4918006" cy="2367280"/>
            </a:xfrm>
          </p:grpSpPr>
          <p:pic>
            <p:nvPicPr>
              <p:cNvPr id="16" name="Picture 15" descr="A string of ribbons on a black background&#10;&#10;Description automatically generated">
                <a:extLst>
                  <a:ext uri="{FF2B5EF4-FFF2-40B4-BE49-F238E27FC236}">
                    <a16:creationId xmlns:a16="http://schemas.microsoft.com/office/drawing/2014/main" id="{0DD1328A-6AC6-13A1-409F-DCF4E99583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371" t="18612" r="38651" b="16241"/>
              <a:stretch/>
            </p:blipFill>
            <p:spPr bwMode="auto">
              <a:xfrm>
                <a:off x="3163923" y="34256"/>
                <a:ext cx="1886465" cy="2359667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19" name="Picture 18" descr="A structure of a human body&#10;&#10;Description automatically generated">
                <a:extLst>
                  <a:ext uri="{FF2B5EF4-FFF2-40B4-BE49-F238E27FC236}">
                    <a16:creationId xmlns:a16="http://schemas.microsoft.com/office/drawing/2014/main" id="{F1E99521-1208-80CF-25AB-88FDB7BEEA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78" t="6932" r="28968" b="6904"/>
              <a:stretch/>
            </p:blipFill>
            <p:spPr bwMode="auto">
              <a:xfrm>
                <a:off x="132382" y="26643"/>
                <a:ext cx="2317751" cy="2367280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15" name="Text Box 2">
              <a:extLst>
                <a:ext uri="{FF2B5EF4-FFF2-40B4-BE49-F238E27FC236}">
                  <a16:creationId xmlns:a16="http://schemas.microsoft.com/office/drawing/2014/main" id="{04ECBA74-459D-1482-534C-A10000D203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80401" y="-42329"/>
              <a:ext cx="4917841" cy="401782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GB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HCMV AD-6 structure and conservation with HSV-1 AD6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CB3822E-FE75-9375-AE91-E74BA4B26860}"/>
              </a:ext>
            </a:extLst>
          </p:cNvPr>
          <p:cNvGrpSpPr/>
          <p:nvPr/>
        </p:nvGrpSpPr>
        <p:grpSpPr>
          <a:xfrm>
            <a:off x="4815400" y="1108003"/>
            <a:ext cx="7376600" cy="1814744"/>
            <a:chOff x="-46495" y="-20651"/>
            <a:chExt cx="5807413" cy="136389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AE91ACF-4722-BA89-ECFE-2933FFCD2E66}"/>
                </a:ext>
              </a:extLst>
            </p:cNvPr>
            <p:cNvGrpSpPr/>
            <p:nvPr/>
          </p:nvGrpSpPr>
          <p:grpSpPr>
            <a:xfrm>
              <a:off x="-46495" y="-20651"/>
              <a:ext cx="5730875" cy="1363897"/>
              <a:chOff x="-46495" y="-20651"/>
              <a:chExt cx="5730875" cy="1363897"/>
            </a:xfrm>
          </p:grpSpPr>
          <p:sp>
            <p:nvSpPr>
              <p:cNvPr id="30" name="Text Box 2">
                <a:extLst>
                  <a:ext uri="{FF2B5EF4-FFF2-40B4-BE49-F238E27FC236}">
                    <a16:creationId xmlns:a16="http://schemas.microsoft.com/office/drawing/2014/main" id="{284C2A49-A7B7-2D82-274B-01D3DAD5857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0419" y="-20651"/>
                <a:ext cx="5342310" cy="273186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no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1400" kern="1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Sequence alignment of AD-6 across Cytomegaloviruses viruses and Herpes Simplex Virus 1</a:t>
                </a:r>
              </a:p>
            </p:txBody>
          </p: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820B0690-5DBB-D4EA-0CC2-B5FC3D85C3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6495" y="367886"/>
                <a:ext cx="5730875" cy="975360"/>
              </a:xfrm>
              <a:prstGeom prst="rect">
                <a:avLst/>
              </a:prstGeom>
              <a:noFill/>
            </p:spPr>
          </p:pic>
        </p:grpSp>
        <p:sp>
          <p:nvSpPr>
            <p:cNvPr id="25" name="Text Box 2">
              <a:extLst>
                <a:ext uri="{FF2B5EF4-FFF2-40B4-BE49-F238E27FC236}">
                  <a16:creationId xmlns:a16="http://schemas.microsoft.com/office/drawing/2014/main" id="{A95DA213-5891-E140-E9C5-997D2BA109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2298" y="274254"/>
              <a:ext cx="230020" cy="16753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r>
                <a:rPr lang="en-GB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10</a:t>
              </a:r>
              <a:endPara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Text Box 2">
              <a:extLst>
                <a:ext uri="{FF2B5EF4-FFF2-40B4-BE49-F238E27FC236}">
                  <a16:creationId xmlns:a16="http://schemas.microsoft.com/office/drawing/2014/main" id="{57167B26-92C4-AF12-4001-7176E4AD0B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8283" y="279430"/>
              <a:ext cx="360045" cy="164899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r>
                <a:rPr lang="en-GB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20</a:t>
              </a:r>
              <a:endPara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Text Box 2">
              <a:extLst>
                <a:ext uri="{FF2B5EF4-FFF2-40B4-BE49-F238E27FC236}">
                  <a16:creationId xmlns:a16="http://schemas.microsoft.com/office/drawing/2014/main" id="{1CB444D8-4F5F-CB23-324C-57EFA8376B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70549" y="274254"/>
              <a:ext cx="230020" cy="16753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r>
                <a:rPr lang="en-GB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30</a:t>
              </a:r>
              <a:endPara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 Box 2">
              <a:extLst>
                <a:ext uri="{FF2B5EF4-FFF2-40B4-BE49-F238E27FC236}">
                  <a16:creationId xmlns:a16="http://schemas.microsoft.com/office/drawing/2014/main" id="{5632EAA4-B9C3-5B99-8A25-F9FDBAEBFF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97074" y="272493"/>
              <a:ext cx="230021" cy="169295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r>
                <a:rPr lang="en-GB" sz="8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40</a:t>
              </a:r>
              <a:endParaRPr lang="en-GB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Text Box 2">
              <a:extLst>
                <a:ext uri="{FF2B5EF4-FFF2-40B4-BE49-F238E27FC236}">
                  <a16:creationId xmlns:a16="http://schemas.microsoft.com/office/drawing/2014/main" id="{7560046B-524B-3F41-67B4-76AD291512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32870" y="272492"/>
              <a:ext cx="228048" cy="16929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r>
                <a:rPr lang="en-GB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50</a:t>
              </a:r>
              <a:endPara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Text Box 2">
            <a:extLst>
              <a:ext uri="{FF2B5EF4-FFF2-40B4-BE49-F238E27FC236}">
                <a16:creationId xmlns:a16="http://schemas.microsoft.com/office/drawing/2014/main" id="{124E4C32-1222-926B-6DE0-BEA06354DD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5747" y="4266120"/>
            <a:ext cx="4273422" cy="1483877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3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Hypothesis 1: HSV-1 AD-6 peptide will have conserved functionality with HCMV AD-6 peptide and will be able to inhibit HSV-</a:t>
            </a:r>
            <a:r>
              <a:rPr lang="en-GB" sz="13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infection of fibroblasts and epithelial cells.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3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Hypothesis 2: HSV-1 AD-6 and HCMV AD-6 peptide will be able cross-reactively inhibit HCMV and HSV-1 infection, respectively. 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E70ADAB-D784-A75C-0EE6-FEFCF9083668}"/>
              </a:ext>
            </a:extLst>
          </p:cNvPr>
          <p:cNvGrpSpPr/>
          <p:nvPr/>
        </p:nvGrpSpPr>
        <p:grpSpPr>
          <a:xfrm>
            <a:off x="4965514" y="3047330"/>
            <a:ext cx="6774246" cy="3471842"/>
            <a:chOff x="420499" y="3080203"/>
            <a:chExt cx="6774246" cy="347184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5EF8FB4-51EF-19AB-5FB5-E6870FE6E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23888" y="3452604"/>
              <a:ext cx="1957833" cy="1483877"/>
            </a:xfrm>
            <a:prstGeom prst="rect">
              <a:avLst/>
            </a:prstGeom>
          </p:spPr>
        </p:pic>
        <p:pic>
          <p:nvPicPr>
            <p:cNvPr id="11" name="Picture 10" descr="A close-up of a dark background&#10;&#10;Description automatically generated">
              <a:extLst>
                <a:ext uri="{FF2B5EF4-FFF2-40B4-BE49-F238E27FC236}">
                  <a16:creationId xmlns:a16="http://schemas.microsoft.com/office/drawing/2014/main" id="{5099F951-0B53-48E6-E4B6-E4AFA691B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36199" y="3443140"/>
              <a:ext cx="1951622" cy="1483878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6713992-BD42-A6BB-6959-EE65E688F216}"/>
                </a:ext>
              </a:extLst>
            </p:cNvPr>
            <p:cNvSpPr txBox="1"/>
            <p:nvPr/>
          </p:nvSpPr>
          <p:spPr>
            <a:xfrm>
              <a:off x="5236199" y="3080203"/>
              <a:ext cx="19516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/>
                <a:t>Virus only control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0E600D9-03D1-2863-E16A-C71E859A8A9F}"/>
                </a:ext>
              </a:extLst>
            </p:cNvPr>
            <p:cNvSpPr txBox="1"/>
            <p:nvPr/>
          </p:nvSpPr>
          <p:spPr>
            <a:xfrm>
              <a:off x="3123888" y="3084926"/>
              <a:ext cx="1957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/>
                <a:t>HCMV AD-6 peptide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3955277-B088-AB88-996C-710CA6AE2738}"/>
                </a:ext>
              </a:extLst>
            </p:cNvPr>
            <p:cNvSpPr txBox="1"/>
            <p:nvPr/>
          </p:nvSpPr>
          <p:spPr>
            <a:xfrm>
              <a:off x="1024712" y="3080203"/>
              <a:ext cx="19516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/>
                <a:t>HSV-1 AD-6 peptide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F912B9-C192-0BFD-5D6D-373663970A75}"/>
                </a:ext>
              </a:extLst>
            </p:cNvPr>
            <p:cNvSpPr txBox="1"/>
            <p:nvPr/>
          </p:nvSpPr>
          <p:spPr>
            <a:xfrm rot="16200000">
              <a:off x="-59829" y="3923468"/>
              <a:ext cx="14838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HCMV infection of Fibroblasts </a:t>
              </a:r>
            </a:p>
          </p:txBody>
        </p:sp>
        <p:pic>
          <p:nvPicPr>
            <p:cNvPr id="32" name="Picture 31" descr="A blue and purple specks&#10;&#10;Description automatically generated">
              <a:extLst>
                <a:ext uri="{FF2B5EF4-FFF2-40B4-BE49-F238E27FC236}">
                  <a16:creationId xmlns:a16="http://schemas.microsoft.com/office/drawing/2014/main" id="{FB335C15-B690-CCE7-96FF-4DE9BA575D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4712" y="3447879"/>
              <a:ext cx="1951622" cy="1483878"/>
            </a:xfrm>
            <a:prstGeom prst="rect">
              <a:avLst/>
            </a:prstGeom>
          </p:spPr>
        </p:pic>
        <p:pic>
          <p:nvPicPr>
            <p:cNvPr id="39" name="Picture 38" descr="A blue and green glowing spots&#10;&#10;Description automatically generated with medium confidence">
              <a:extLst>
                <a:ext uri="{FF2B5EF4-FFF2-40B4-BE49-F238E27FC236}">
                  <a16:creationId xmlns:a16="http://schemas.microsoft.com/office/drawing/2014/main" id="{BA13A4DB-66C8-F27A-1885-AB6A41F7F7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3123" y="5058704"/>
              <a:ext cx="1951622" cy="1483878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19D2C9A-3D4D-E545-B662-070FB4C39FBF}"/>
                </a:ext>
              </a:extLst>
            </p:cNvPr>
            <p:cNvSpPr txBox="1"/>
            <p:nvPr/>
          </p:nvSpPr>
          <p:spPr>
            <a:xfrm rot="16200000">
              <a:off x="-59830" y="5543756"/>
              <a:ext cx="14838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HSV-1  infection of Epithelial cells </a:t>
              </a:r>
            </a:p>
          </p:txBody>
        </p:sp>
        <p:pic>
          <p:nvPicPr>
            <p:cNvPr id="50" name="Picture 49" descr="A blue and green background&#10;&#10;Description automatically generated">
              <a:extLst>
                <a:ext uri="{FF2B5EF4-FFF2-40B4-BE49-F238E27FC236}">
                  <a16:creationId xmlns:a16="http://schemas.microsoft.com/office/drawing/2014/main" id="{80860215-2E1F-6BFE-B27D-AB79F4536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605" y="5063444"/>
              <a:ext cx="1957834" cy="1488601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BEFA8696-536B-57D6-415A-96E2FC0B8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0099" y="5068168"/>
              <a:ext cx="1951621" cy="1483877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44F6B24-661B-D5DF-105E-C76F87022CAA}"/>
              </a:ext>
            </a:extLst>
          </p:cNvPr>
          <p:cNvSpPr txBox="1"/>
          <p:nvPr/>
        </p:nvSpPr>
        <p:spPr>
          <a:xfrm>
            <a:off x="8990886" y="6561923"/>
            <a:ext cx="310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DTP funded by the MRC, Grant code: </a:t>
            </a:r>
            <a:r>
              <a:rPr lang="en-GB" sz="9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MR/W006774/1</a:t>
            </a:r>
          </a:p>
          <a:p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713881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4CA3BF5F-84A9-71BA-AD42-A98D3EDCEA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294905"/>
              </p:ext>
            </p:extLst>
          </p:nvPr>
        </p:nvGraphicFramePr>
        <p:xfrm>
          <a:off x="1109175" y="3786832"/>
          <a:ext cx="4277359" cy="127547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5571">
                  <a:extLst>
                    <a:ext uri="{9D8B030D-6E8A-4147-A177-3AD203B41FA5}">
                      <a16:colId xmlns:a16="http://schemas.microsoft.com/office/drawing/2014/main" val="1915193878"/>
                    </a:ext>
                  </a:extLst>
                </a:gridCol>
                <a:gridCol w="1652369">
                  <a:extLst>
                    <a:ext uri="{9D8B030D-6E8A-4147-A177-3AD203B41FA5}">
                      <a16:colId xmlns:a16="http://schemas.microsoft.com/office/drawing/2014/main" val="1937573611"/>
                    </a:ext>
                  </a:extLst>
                </a:gridCol>
                <a:gridCol w="1549419">
                  <a:extLst>
                    <a:ext uri="{9D8B030D-6E8A-4147-A177-3AD203B41FA5}">
                      <a16:colId xmlns:a16="http://schemas.microsoft.com/office/drawing/2014/main" val="824408918"/>
                    </a:ext>
                  </a:extLst>
                </a:gridCol>
              </a:tblGrid>
              <a:tr h="296921">
                <a:tc gridSpan="3">
                  <a:txBody>
                    <a:bodyPr/>
                    <a:lstStyle/>
                    <a:p>
                      <a:pPr algn="ctr"/>
                      <a:r>
                        <a:rPr lang="en-GB" sz="1400" b="1" dirty="0">
                          <a:solidFill>
                            <a:schemeClr val="bg1"/>
                          </a:solidFill>
                        </a:rPr>
                        <a:t>Inhibition of HCMV infection 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971367"/>
                  </a:ext>
                </a:extLst>
              </a:tr>
              <a:tr h="296921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Fibroblasts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Epithelial cells 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146202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HCMV AD-6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ym typeface="Wingdings 2" panose="05020102010507070707" pitchFamily="18" charset="2"/>
                        </a:rPr>
                        <a:t>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ym typeface="Wingdings 2" panose="05020102010507070707" pitchFamily="18" charset="2"/>
                        </a:rPr>
                        <a:t></a:t>
                      </a:r>
                      <a:endParaRPr lang="en-GB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716626"/>
                  </a:ext>
                </a:extLst>
              </a:tr>
              <a:tr h="361079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HSV-1 AD-6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ym typeface="Wingdings 2" panose="05020102010507070707" pitchFamily="18" charset="2"/>
                        </a:rPr>
                        <a:t>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ym typeface="Wingdings 2" panose="05020102010507070707" pitchFamily="18" charset="2"/>
                        </a:rPr>
                        <a:t></a:t>
                      </a:r>
                      <a:endParaRPr lang="en-GB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224597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AF0BEE0-947E-A83C-CE32-4B1FABA81F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584848"/>
              </p:ext>
            </p:extLst>
          </p:nvPr>
        </p:nvGraphicFramePr>
        <p:xfrm>
          <a:off x="1109175" y="5195917"/>
          <a:ext cx="4277359" cy="1275479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1075571">
                  <a:extLst>
                    <a:ext uri="{9D8B030D-6E8A-4147-A177-3AD203B41FA5}">
                      <a16:colId xmlns:a16="http://schemas.microsoft.com/office/drawing/2014/main" val="1915193878"/>
                    </a:ext>
                  </a:extLst>
                </a:gridCol>
                <a:gridCol w="1652369">
                  <a:extLst>
                    <a:ext uri="{9D8B030D-6E8A-4147-A177-3AD203B41FA5}">
                      <a16:colId xmlns:a16="http://schemas.microsoft.com/office/drawing/2014/main" val="1937573611"/>
                    </a:ext>
                  </a:extLst>
                </a:gridCol>
                <a:gridCol w="1549419">
                  <a:extLst>
                    <a:ext uri="{9D8B030D-6E8A-4147-A177-3AD203B41FA5}">
                      <a16:colId xmlns:a16="http://schemas.microsoft.com/office/drawing/2014/main" val="824408918"/>
                    </a:ext>
                  </a:extLst>
                </a:gridCol>
              </a:tblGrid>
              <a:tr h="296921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Inhibition of HSV-1 infection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273360"/>
                  </a:ext>
                </a:extLst>
              </a:tr>
              <a:tr h="296921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Fibroblasts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Epithelial cells 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146202"/>
                  </a:ext>
                </a:extLst>
              </a:tr>
              <a:tr h="233749">
                <a:tc>
                  <a:txBody>
                    <a:bodyPr/>
                    <a:lstStyle/>
                    <a:p>
                      <a:r>
                        <a:rPr lang="en-GB" sz="1400" b="0" dirty="0"/>
                        <a:t>HCMV AD-6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ym typeface="Wingdings 2" panose="05020102010507070707" pitchFamily="18" charset="2"/>
                        </a:rPr>
                        <a:t>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ym typeface="Wingdings 2" panose="05020102010507070707" pitchFamily="18" charset="2"/>
                        </a:rPr>
                        <a:t>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716626"/>
                  </a:ext>
                </a:extLst>
              </a:tr>
              <a:tr h="361079">
                <a:tc>
                  <a:txBody>
                    <a:bodyPr/>
                    <a:lstStyle/>
                    <a:p>
                      <a:r>
                        <a:rPr lang="en-GB" sz="1400" b="0" dirty="0"/>
                        <a:t>HSV-1 AD-6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ym typeface="Wingdings 2" panose="05020102010507070707" pitchFamily="18" charset="2"/>
                        </a:rPr>
                        <a:t>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ym typeface="Wingdings 2" panose="05020102010507070707" pitchFamily="18" charset="2"/>
                        </a:rPr>
                        <a:t>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224597"/>
                  </a:ext>
                </a:extLst>
              </a:tr>
            </a:tbl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BAA5276-8390-1137-1518-1702DFC4AA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7457509"/>
              </p:ext>
            </p:extLst>
          </p:nvPr>
        </p:nvGraphicFramePr>
        <p:xfrm>
          <a:off x="298383" y="507667"/>
          <a:ext cx="5555259" cy="3063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CDB587C-774F-04F6-0A7D-8CEE6CCD6E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469547"/>
              </p:ext>
            </p:extLst>
          </p:nvPr>
        </p:nvGraphicFramePr>
        <p:xfrm>
          <a:off x="6213256" y="531054"/>
          <a:ext cx="5555259" cy="30192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073231B-95FA-F7C6-99A3-EE13B456251A}"/>
              </a:ext>
            </a:extLst>
          </p:cNvPr>
          <p:cNvSpPr txBox="1"/>
          <p:nvPr/>
        </p:nvSpPr>
        <p:spPr>
          <a:xfrm>
            <a:off x="8990886" y="6561923"/>
            <a:ext cx="3108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DTP funded by the MRC, Grant code: </a:t>
            </a:r>
            <a:r>
              <a:rPr lang="en-GB" sz="9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MR/W006774/1</a:t>
            </a:r>
          </a:p>
          <a:p>
            <a:endParaRPr lang="en-GB" sz="10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979451A-9D2D-351B-244F-57651F07409F}"/>
              </a:ext>
            </a:extLst>
          </p:cNvPr>
          <p:cNvSpPr/>
          <p:nvPr/>
        </p:nvSpPr>
        <p:spPr>
          <a:xfrm>
            <a:off x="4437677" y="4700515"/>
            <a:ext cx="370937" cy="2415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AF974D2E-27BB-D097-0CFC-733C2C787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3669378"/>
            <a:ext cx="5797616" cy="277348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Conclusions: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HCMV AD-6 peptide only inhibits HCMV infection of fibroblasts not epithelial cells and shows no cross reactivity.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HSV-1 AD-6 peptide inhibits HSV-1 infection of both fibroblasts and epithelial cells and has cross-reactivity to inhibit HCMV in both cell types.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Future Work: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Repeat to enable accurate statistical tests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Try to uncover the interactions of AD-6 potentially by </a:t>
            </a:r>
            <a:r>
              <a:rPr lang="en-GB" sz="1400" i="0" dirty="0">
                <a:solidFill>
                  <a:srgbClr val="212121"/>
                </a:solidFill>
                <a:effectLst/>
              </a:rPr>
              <a:t>Surface Plasmon Resonance </a:t>
            </a:r>
            <a:r>
              <a:rPr lang="en-GB" sz="1400" kern="100" dirty="0">
                <a:ea typeface="Calibri" panose="020F0502020204030204" pitchFamily="34" charset="0"/>
                <a:cs typeface="Times New Roman" panose="02020603050405020304" pitchFamily="18" charset="0"/>
              </a:rPr>
              <a:t>and His-tag chromatography </a:t>
            </a:r>
            <a:endParaRPr lang="en-GB" sz="1400" kern="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C1823B-9C26-817F-B37F-44FC2BD1AE21}"/>
              </a:ext>
            </a:extLst>
          </p:cNvPr>
          <p:cNvSpPr/>
          <p:nvPr/>
        </p:nvSpPr>
        <p:spPr>
          <a:xfrm>
            <a:off x="873579" y="2245179"/>
            <a:ext cx="563335" cy="10042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8461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2201</TotalTime>
  <Words>294</Words>
  <Application>Microsoft Office PowerPoint</Application>
  <PresentationFormat>Widescreen</PresentationFormat>
  <Paragraphs>45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Wingdings 2</vt:lpstr>
      <vt:lpstr>Office Theme</vt:lpstr>
      <vt:lpstr>Use in-vitro assays to measure the impact of immune functions on viral replication, and perform mechanistic experiments to decipher the role of AD6 in HCMV biology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interactions of AD-6 on Glycoprotein B (gB) in HCMV</dc:title>
  <dc:creator>Hargreaves, Al</dc:creator>
  <cp:lastModifiedBy>Hargreaves, Al</cp:lastModifiedBy>
  <cp:revision>1</cp:revision>
  <dcterms:created xsi:type="dcterms:W3CDTF">2023-10-30T11:16:44Z</dcterms:created>
  <dcterms:modified xsi:type="dcterms:W3CDTF">2024-01-15T14:36:59Z</dcterms:modified>
</cp:coreProperties>
</file>

<file path=docProps/thumbnail.jpeg>
</file>